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2976562"/>
            <a:ext cx="52959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19737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6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4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782425" cy="5495925"/>
            <a:chOff x="263352" y="1268760"/>
            <a:chExt cx="11782425" cy="549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82425" cy="4000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269260"/>
              <a:ext cx="11668125" cy="1495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516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03" y="6228655"/>
            <a:ext cx="11620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4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07460"/>
            <a:ext cx="118205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9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1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3003283"/>
            <a:ext cx="109601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66" y="3853736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98271"/>
            <a:ext cx="10459988" cy="584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004"/>
            <a:ext cx="6855518" cy="1430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56792"/>
            <a:ext cx="118491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13" y="1271790"/>
            <a:ext cx="11142318" cy="15091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71188"/>
            <a:ext cx="9824496" cy="41868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512602"/>
            <a:ext cx="388843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5278058"/>
            <a:ext cx="48245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995688"/>
            <a:ext cx="48245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0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70080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50771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717032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3771" y="4578623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5440214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9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096"/>
            <a:ext cx="11029252" cy="55639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441" y="289917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424" y="36255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423" y="450483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423" y="533821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423" y="611371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2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6" y="2961000"/>
            <a:ext cx="1101722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454" y="3831059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454" y="4703247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454" y="5527898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7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66837"/>
            <a:ext cx="110490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348" y="1260973"/>
            <a:ext cx="1101722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131032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956920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27871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698822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566923"/>
            <a:ext cx="111641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52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887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104"/>
            <a:ext cx="118110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6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0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7824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4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58" y="6102852"/>
            <a:ext cx="11639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7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94141"/>
            <a:ext cx="11668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4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