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5" r:id="rId54"/>
    <p:sldId id="354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895600"/>
            <a:ext cx="109728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29975" cy="148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355691"/>
            <a:ext cx="20162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32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55" y="1270001"/>
            <a:ext cx="11325670" cy="552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24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7632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771" y="1931236"/>
            <a:ext cx="11553825" cy="3924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90" y="5949280"/>
            <a:ext cx="115443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89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57" y="5373216"/>
            <a:ext cx="115443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46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430272" cy="5686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6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445918"/>
            <a:ext cx="1155382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3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0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023" y="1268760"/>
            <a:ext cx="115633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023" y="6143956"/>
            <a:ext cx="115633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3975"/>
            <a:ext cx="115252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350"/>
            <a:ext cx="116395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2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58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4902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60848"/>
            <a:ext cx="1111567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14466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84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728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12776"/>
            <a:ext cx="10153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797" y="2132856"/>
            <a:ext cx="11201819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3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0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509120"/>
            <a:ext cx="9865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5230377"/>
            <a:ext cx="11134725" cy="12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93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93296"/>
            <a:ext cx="26670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0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728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708" y="1258204"/>
            <a:ext cx="1097748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691" y="2065566"/>
            <a:ext cx="1112150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949" y="288618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715099"/>
            <a:ext cx="111728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513752"/>
            <a:ext cx="111728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347129"/>
            <a:ext cx="111728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00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700" y="1334425"/>
            <a:ext cx="1097748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683" y="2141787"/>
            <a:ext cx="1112150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941" y="296240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3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47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6021288"/>
            <a:ext cx="116967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2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617"/>
            <a:ext cx="1152525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377418"/>
            <a:ext cx="11553825" cy="145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148478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98498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696168"/>
            <a:ext cx="576064" cy="533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6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2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1191178" cy="5290096"/>
            <a:chOff x="263352" y="1340768"/>
            <a:chExt cx="11563350" cy="5667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44300" cy="1343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683793"/>
              <a:ext cx="11563350" cy="4324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80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3920"/>
            <a:ext cx="11104312" cy="564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7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14510"/>
            <a:ext cx="10634164" cy="601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4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577" y="4221088"/>
            <a:ext cx="10858500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40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42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7" y="4293096"/>
            <a:ext cx="986410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941167"/>
            <a:ext cx="11017224" cy="1690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24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909" y="266363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892" y="338997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876" y="412956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540" y="489258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7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5375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737" y="1370393"/>
            <a:ext cx="1089355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720" y="2096730"/>
            <a:ext cx="110388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704" y="2836322"/>
            <a:ext cx="110388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0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500"/>
            <a:ext cx="115347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132856"/>
            <a:ext cx="576064" cy="533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0763" y="2132856"/>
            <a:ext cx="576064" cy="533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6572" y="4581128"/>
            <a:ext cx="576064" cy="533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6359648"/>
            <a:ext cx="7848872" cy="440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785" y="192013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768" y="264647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752" y="338606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14908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87828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61906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25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8085" y="1992147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068" y="271848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5052" y="345807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716" y="422108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60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548680"/>
            <a:ext cx="73723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374758"/>
            <a:ext cx="115633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7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777" y="3504315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760" y="425652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760" y="502198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13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6712"/>
            <a:ext cx="10979346" cy="564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5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0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7109"/>
            <a:ext cx="1151572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4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2783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3" y="5085184"/>
            <a:ext cx="98446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797185"/>
            <a:ext cx="98446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76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3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176" y="5113809"/>
            <a:ext cx="111728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53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9823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089" y="158889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072" y="231523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056" y="305482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056" y="384190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32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174855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2924944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74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669" y="4221088"/>
            <a:ext cx="1089660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641" y="4160477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624" y="488681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3608" y="562640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84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27" y="4014446"/>
            <a:ext cx="116300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8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84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95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3470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5641" y="1470650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624" y="227801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608" y="301760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9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728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556" y="1378386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539" y="2241097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523" y="2989058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141" y="3742656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539" y="466020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4523" y="5408166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41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728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340768"/>
            <a:ext cx="5760640" cy="533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185720"/>
            <a:ext cx="5760640" cy="533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042246"/>
            <a:ext cx="5760640" cy="533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37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71587"/>
            <a:ext cx="115252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5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90612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1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7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81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489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5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6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395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653" y="1350432"/>
            <a:ext cx="11033057" cy="447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225" y="2180171"/>
            <a:ext cx="11058619" cy="447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797" y="3021485"/>
            <a:ext cx="11233474" cy="447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9797" y="3854862"/>
            <a:ext cx="11233474" cy="447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797" y="4676665"/>
            <a:ext cx="11233474" cy="447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8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124629"/>
            <a:ext cx="33843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2124629"/>
            <a:ext cx="5040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996952"/>
            <a:ext cx="25922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5517232"/>
            <a:ext cx="20162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0888" y="5517232"/>
            <a:ext cx="223559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4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2026-01-24T02:17:36Z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