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775" y="2962275"/>
            <a:ext cx="43624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026122"/>
            <a:ext cx="2736304" cy="618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3009984"/>
            <a:ext cx="23042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3909300"/>
            <a:ext cx="86409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3873464"/>
            <a:ext cx="266429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44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680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132856"/>
            <a:ext cx="266429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9617" y="2132856"/>
            <a:ext cx="266429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9318" y="3933056"/>
            <a:ext cx="106049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3232" y="3933056"/>
            <a:ext cx="365112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01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52550"/>
            <a:ext cx="117824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91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31570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403" y="1556792"/>
            <a:ext cx="1105567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673" y="239748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4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122" y="2153700"/>
            <a:ext cx="1105567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122" y="3036770"/>
            <a:ext cx="1105567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122" y="3939595"/>
            <a:ext cx="1105567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88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122" y="2165275"/>
            <a:ext cx="1105567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122" y="3048345"/>
            <a:ext cx="1105567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122" y="3951170"/>
            <a:ext cx="1105567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86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12976"/>
            <a:ext cx="11268075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6951" y="3223439"/>
            <a:ext cx="1105567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951" y="4106509"/>
            <a:ext cx="1105567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35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9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061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105154"/>
            <a:ext cx="3456384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007979"/>
            <a:ext cx="3456384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3876081"/>
            <a:ext cx="3456384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4755757"/>
            <a:ext cx="3456384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77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47718"/>
            <a:ext cx="9140576" cy="59845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96200" y="3467112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4905381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00" y="5588290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6200" y="6271196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31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143418"/>
            <a:ext cx="216024" cy="745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5081" y="3143418"/>
            <a:ext cx="216024" cy="745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63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975" y="3130839"/>
            <a:ext cx="1105567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975" y="4013909"/>
            <a:ext cx="1105567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31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931" y="1412776"/>
            <a:ext cx="823492" cy="55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76872"/>
            <a:ext cx="823492" cy="55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4077072"/>
            <a:ext cx="1296144" cy="55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29933" y="4077072"/>
            <a:ext cx="1296144" cy="55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013176"/>
            <a:ext cx="1296144" cy="55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7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6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7345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421793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46486" y="1421793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6282" y="2204864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6282" y="2899345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6282" y="3620331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76282" y="4372685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76282" y="5101890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76282" y="5831095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89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965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784276"/>
            <a:ext cx="1944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297212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720898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62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3154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030839"/>
            <a:ext cx="11521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2783193"/>
            <a:ext cx="2232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3473264"/>
            <a:ext cx="31683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4327828"/>
            <a:ext cx="57606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40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8868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54775"/>
            <a:ext cx="24482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2276872"/>
            <a:ext cx="24482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2894484"/>
            <a:ext cx="11521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3695810"/>
            <a:ext cx="11521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92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67004"/>
            <a:ext cx="10264228" cy="57909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2767300"/>
            <a:ext cx="47525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526652"/>
            <a:ext cx="74888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6158683"/>
            <a:ext cx="74888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32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38250"/>
            <a:ext cx="118110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044531"/>
            <a:ext cx="1022598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924207"/>
            <a:ext cx="1022598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815458"/>
            <a:ext cx="1022598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41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109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8297" y="2204864"/>
            <a:ext cx="1022598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13813"/>
            <a:ext cx="1022598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3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2026-01-24T06:41:29Z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