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52762"/>
            <a:ext cx="5257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54" y="1304925"/>
            <a:ext cx="117157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54" y="6200775"/>
            <a:ext cx="117252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9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674"/>
            <a:ext cx="11504512" cy="558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106108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55" y="2045618"/>
            <a:ext cx="11763375" cy="3495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955" y="5661248"/>
            <a:ext cx="117252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8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3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2316912"/>
            <a:ext cx="110189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439" y="3245412"/>
            <a:ext cx="1116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3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2316912"/>
            <a:ext cx="110189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439" y="3245412"/>
            <a:ext cx="1116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439" y="4136663"/>
            <a:ext cx="1116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5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781" y="1393225"/>
            <a:ext cx="110189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787" y="2321725"/>
            <a:ext cx="1116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787" y="3212976"/>
            <a:ext cx="1116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77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46" y="1340768"/>
            <a:ext cx="117062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71" y="4869160"/>
            <a:ext cx="112395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8160" y="4902472"/>
            <a:ext cx="110189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166" y="5830972"/>
            <a:ext cx="1116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65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8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2427"/>
            <a:ext cx="10564066" cy="60378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5752" y="807420"/>
            <a:ext cx="1049576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650445"/>
            <a:ext cx="10635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5744" y="2506724"/>
            <a:ext cx="10635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744" y="3444274"/>
            <a:ext cx="10635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2106" y="4370363"/>
            <a:ext cx="10635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2106" y="5250039"/>
            <a:ext cx="10635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2106" y="6141290"/>
            <a:ext cx="10635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10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25144"/>
            <a:ext cx="9906000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382368"/>
            <a:ext cx="576064" cy="56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9747" y="5382368"/>
            <a:ext cx="576064" cy="56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1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3025"/>
            <a:ext cx="117252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3430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708920"/>
            <a:ext cx="10255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545" y="3393275"/>
            <a:ext cx="11191229" cy="212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1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84984"/>
            <a:ext cx="102755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846" y="3983788"/>
            <a:ext cx="11305256" cy="2724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7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6362"/>
            <a:ext cx="117919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5491769"/>
            <a:ext cx="117538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8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2418"/>
            <a:ext cx="10612388" cy="604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1794"/>
            <a:ext cx="11307760" cy="551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6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