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3067050"/>
            <a:ext cx="82677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8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64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7787"/>
            <a:ext cx="117443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58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29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27" y="2937508"/>
            <a:ext cx="118205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62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18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470717"/>
            <a:ext cx="117824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3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10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67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4725144"/>
            <a:ext cx="97665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402398"/>
            <a:ext cx="11233248" cy="1181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70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933056"/>
            <a:ext cx="1125855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5" y="3885726"/>
            <a:ext cx="1096016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566" y="4736179"/>
            <a:ext cx="1110637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599886"/>
            <a:ext cx="1110637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84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88346"/>
            <a:ext cx="11529118" cy="5565370"/>
            <a:chOff x="191344" y="1224020"/>
            <a:chExt cx="11801475" cy="57025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24020"/>
              <a:ext cx="11801475" cy="440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669310"/>
              <a:ext cx="11715750" cy="1257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322380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52016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518696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67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9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109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5" y="1343221"/>
            <a:ext cx="1096016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526" y="2193674"/>
            <a:ext cx="1110637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057381"/>
            <a:ext cx="1110637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913908"/>
            <a:ext cx="1110637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31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6625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9357" y="326625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933056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5198" y="3933056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93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59710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36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07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108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392" y="317680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216" y="3841717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216" y="446675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6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9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382250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6425" y="1312502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566" y="216295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408" y="302666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2407" y="389036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2407" y="473532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75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95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2026-01-24T07:13:50Z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