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3988" autoAdjust="0"/>
  </p:normalViewPr>
  <p:slideViewPr>
    <p:cSldViewPr showGuides="1">
      <p:cViewPr varScale="1">
        <p:scale>
          <a:sx n="82" d="100"/>
          <a:sy n="82" d="100"/>
        </p:scale>
        <p:origin x="1158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0" y="3024187"/>
            <a:ext cx="518160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686752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66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19162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45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4430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480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2042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740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087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4910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0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23864"/>
            <a:ext cx="11241086" cy="5634136"/>
            <a:chOff x="172294" y="1268760"/>
            <a:chExt cx="11801475" cy="58674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782425" cy="4333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2294" y="5602635"/>
              <a:ext cx="11801475" cy="1533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14927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87462"/>
            <a:ext cx="11182794" cy="5570538"/>
            <a:chOff x="119336" y="1124744"/>
            <a:chExt cx="11715750" cy="58959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336" y="1124744"/>
              <a:ext cx="11715750" cy="5219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6344444"/>
              <a:ext cx="9286875" cy="676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3669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5060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348880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872" y="3228110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3872" y="4201125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910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110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137667"/>
            <a:ext cx="11018912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5027048"/>
            <a:ext cx="11018912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664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0"/>
            <a:ext cx="7199162" cy="22215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221552"/>
            <a:ext cx="10895904" cy="434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91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491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1803" y="3043675"/>
            <a:ext cx="11018912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5778" y="3933056"/>
            <a:ext cx="11112869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5778" y="4894348"/>
            <a:ext cx="11112869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3214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633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5867" y="3162503"/>
            <a:ext cx="11018912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9842" y="4051884"/>
            <a:ext cx="11112869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9842" y="5013176"/>
            <a:ext cx="11112869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879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5862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1803" y="3102290"/>
            <a:ext cx="11018912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5778" y="3991671"/>
            <a:ext cx="11112869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31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17286" cy="5479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60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631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628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800" y="692696"/>
            <a:ext cx="298132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58713"/>
            <a:ext cx="11668125" cy="2609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3992681"/>
            <a:ext cx="11763375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135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4910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226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3957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370415"/>
            <a:ext cx="11521279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4" y="3259796"/>
            <a:ext cx="11839575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9350" y="4130244"/>
            <a:ext cx="11112869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82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0147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94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550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305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2052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019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9998"/>
            <a:ext cx="10693596" cy="5580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991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573807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773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12776"/>
            <a:ext cx="1060132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2204864"/>
            <a:ext cx="1181100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802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837247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535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2026-01-24T06:54:08Z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