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90800"/>
            <a:ext cx="109251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108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104584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555" y="122262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538" y="194896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522" y="271754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522" y="340045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644" y="419938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195380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04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072423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743754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213739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873496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11" y="1196752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196752"/>
            <a:ext cx="11003854" cy="5509964"/>
            <a:chOff x="211885" y="1340768"/>
            <a:chExt cx="11629278" cy="62445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7287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388" y="2060848"/>
              <a:ext cx="11534775" cy="3543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885" y="5604148"/>
              <a:ext cx="1160145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88" y="1253853"/>
            <a:ext cx="11210228" cy="552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191178" cy="554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60" y="6165304"/>
            <a:ext cx="114966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41" y="4221088"/>
            <a:ext cx="271462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414462"/>
            <a:ext cx="93726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92" y="4850160"/>
            <a:ext cx="115919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65104"/>
            <a:ext cx="101064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977178"/>
            <a:ext cx="101064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2769798"/>
            <a:ext cx="10923103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96738"/>
            <a:ext cx="1106881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293768"/>
            <a:ext cx="69627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11918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500" y="1405916"/>
            <a:ext cx="10923103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483" y="2132856"/>
            <a:ext cx="1106881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483" y="2827337"/>
            <a:ext cx="1106881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08" y="6103268"/>
            <a:ext cx="115157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65168"/>
            <a:ext cx="11544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93296"/>
            <a:ext cx="11610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687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39" y="6114147"/>
            <a:ext cx="114395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824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31" y="4674732"/>
            <a:ext cx="11582400" cy="124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303" y="6021288"/>
            <a:ext cx="58959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1137"/>
            <a:ext cx="116300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811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101064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731109"/>
            <a:ext cx="11114534" cy="1453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347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4532" y="1988840"/>
            <a:ext cx="10035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2360" y="1988840"/>
            <a:ext cx="10035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2361" y="2613873"/>
            <a:ext cx="640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88840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128" y="3781334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201430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664417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9070" y="3781334"/>
            <a:ext cx="20293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7882" y="4224580"/>
            <a:ext cx="22911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7882" y="4664417"/>
            <a:ext cx="22911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239141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978" y="318467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537" y="385481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230" y="454810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230" y="520786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230" y="586762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5157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412650"/>
            <a:ext cx="1082040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5768" y="1266114"/>
            <a:ext cx="519518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7490" y="1981873"/>
            <a:ext cx="1014946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0049" y="2652015"/>
            <a:ext cx="1014946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7742" y="3345307"/>
            <a:ext cx="1014946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57742" y="4005064"/>
            <a:ext cx="1014946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1486" y="4693673"/>
            <a:ext cx="1014946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3440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55" y="3893468"/>
            <a:ext cx="109156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250" y="3862259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958" y="4647064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517" y="5317206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4210" y="6010498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424" y="1260620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132" y="205388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691" y="272402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640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377" y="2780928"/>
            <a:ext cx="109537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017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554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31407"/>
            <a:ext cx="7056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139" y="2565330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847" y="3350135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406" y="4020277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847" y="4680182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847" y="5339939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847" y="5988121"/>
            <a:ext cx="1093966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2550"/>
            <a:ext cx="116776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3974"/>
            <a:ext cx="104203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2393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9942" y="1338636"/>
            <a:ext cx="9994294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7195" y="2123441"/>
            <a:ext cx="101276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754" y="2793583"/>
            <a:ext cx="101276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7" y="3463725"/>
            <a:ext cx="101276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7" y="4135056"/>
            <a:ext cx="101276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7" y="4794813"/>
            <a:ext cx="101276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7" y="5466145"/>
            <a:ext cx="101276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93096"/>
            <a:ext cx="1014033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26759"/>
            <a:ext cx="1014033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7636" y="3952994"/>
            <a:ext cx="10238520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4889" y="4737799"/>
            <a:ext cx="1037510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07941"/>
            <a:ext cx="1037510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679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20" y="1444289"/>
            <a:ext cx="10238520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873" y="2229094"/>
            <a:ext cx="1037510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99236"/>
            <a:ext cx="1037510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12695"/>
            <a:ext cx="1037510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207177"/>
            <a:ext cx="1037510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152" y="3198143"/>
            <a:ext cx="109728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775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25144"/>
            <a:ext cx="109823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44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77226" cy="571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85" y="6237312"/>
            <a:ext cx="110966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2824"/>
            <a:ext cx="111252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465" y="200937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48" y="27357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0429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2026-01-24T03:00:29Z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