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2933700"/>
            <a:ext cx="389572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729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16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884"/>
            <a:ext cx="11049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74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823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50663"/>
            <a:ext cx="6696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75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76872"/>
            <a:ext cx="2279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112165"/>
            <a:ext cx="29523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3114" y="3112165"/>
            <a:ext cx="451135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0215" y="4987737"/>
            <a:ext cx="451135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84569" y="4987737"/>
            <a:ext cx="260006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949280"/>
            <a:ext cx="260006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10093" y="5949280"/>
            <a:ext cx="523032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2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728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0419" y="2348880"/>
            <a:ext cx="62157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569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85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2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0326" y="1556792"/>
            <a:ext cx="11210925" cy="4555604"/>
            <a:chOff x="460326" y="1556792"/>
            <a:chExt cx="11210925" cy="45556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556792"/>
              <a:ext cx="1119187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0326" y="2492896"/>
              <a:ext cx="11210925" cy="3619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3" y="1569520"/>
            <a:ext cx="1104785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785" y="2505089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441719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8168" y="4378349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8168" y="5304324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47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585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3" y="1488495"/>
            <a:ext cx="1104785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785" y="2424064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60694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168" y="4297324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75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5419"/>
            <a:ext cx="117348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705" y="3281458"/>
            <a:ext cx="1104785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097" y="4217027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88" y="5153657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480" y="6090287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3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633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968" y="1546370"/>
            <a:ext cx="1104785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81939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951" y="3418569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2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775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221088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5013176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5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605" y="3140451"/>
            <a:ext cx="1104785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997" y="4076020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588" y="5012650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380" y="5949280"/>
            <a:ext cx="1119523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1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228410" cy="58472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2358" y="846435"/>
            <a:ext cx="1004350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8375" y="1616322"/>
            <a:ext cx="1017749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0376" y="2496746"/>
            <a:ext cx="1017749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4916" y="5085184"/>
            <a:ext cx="1017749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0376" y="3353273"/>
            <a:ext cx="1017749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0376" y="4232949"/>
            <a:ext cx="1017749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4916" y="5906986"/>
            <a:ext cx="1017749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96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974873" cy="5153025"/>
            <a:chOff x="191344" y="1268760"/>
            <a:chExt cx="11974873" cy="5153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96700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2367" y="2992785"/>
              <a:ext cx="11753850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12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t="7754" r="398"/>
          <a:stretch/>
        </p:blipFill>
        <p:spPr>
          <a:xfrm>
            <a:off x="191344" y="1340768"/>
            <a:ext cx="11593288" cy="171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7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24744"/>
            <a:ext cx="61055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996952"/>
            <a:ext cx="65722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24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280598" cy="1432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132856"/>
            <a:ext cx="8153450" cy="4655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4941168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5589240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5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3344"/>
            <a:ext cx="9116230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3766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041068"/>
            <a:ext cx="196385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292010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6158" y="3645024"/>
            <a:ext cx="377228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6158" y="4385804"/>
            <a:ext cx="377228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56158" y="5138159"/>
            <a:ext cx="377228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6158" y="5867364"/>
            <a:ext cx="24041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55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1318172"/>
            <a:ext cx="648072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5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138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196752"/>
            <a:ext cx="993710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143043"/>
            <a:ext cx="993710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86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347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2662" y="2132856"/>
            <a:ext cx="56298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2902128"/>
            <a:ext cx="36724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654482"/>
            <a:ext cx="36724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4464710"/>
            <a:ext cx="36724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5193915"/>
            <a:ext cx="36724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25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514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84984"/>
            <a:ext cx="108108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19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0013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6937" y="1648719"/>
            <a:ext cx="1102381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937" y="2586269"/>
            <a:ext cx="1102381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937" y="3627991"/>
            <a:ext cx="1102381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55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8091" y="3284984"/>
            <a:ext cx="21602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284984"/>
            <a:ext cx="21602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7358" y="3284984"/>
            <a:ext cx="21602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49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338" y="3393944"/>
            <a:ext cx="1102381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338" y="4331494"/>
            <a:ext cx="1102381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338" y="5373216"/>
            <a:ext cx="1102381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44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120140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647384"/>
            <a:ext cx="1102381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937" y="2586269"/>
            <a:ext cx="11023814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57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014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5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379668" cy="54249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351341"/>
            <a:ext cx="8795492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288891"/>
            <a:ext cx="8795492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226441"/>
            <a:ext cx="8795492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163990"/>
            <a:ext cx="8795492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066815"/>
            <a:ext cx="8795492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568" y="5981215"/>
            <a:ext cx="8795492" cy="59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74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17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28737"/>
            <a:ext cx="118681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2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6296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859818"/>
            <a:ext cx="4968552" cy="569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306653"/>
            <a:ext cx="6408712" cy="569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64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297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0204" y="2060848"/>
            <a:ext cx="196386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2843030"/>
            <a:ext cx="4608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618534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9624" y="4299144"/>
            <a:ext cx="1382360" cy="514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63511" y="5097909"/>
            <a:ext cx="1382360" cy="514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32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2296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67772" y="1484784"/>
            <a:ext cx="35004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3" y="2185062"/>
            <a:ext cx="20162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029356"/>
            <a:ext cx="20162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3734737"/>
            <a:ext cx="37444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7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772122"/>
            <a:ext cx="10774313" cy="512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3547626"/>
            <a:ext cx="10774313" cy="512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8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4749" y="2348880"/>
            <a:ext cx="105778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4031" y="3238692"/>
            <a:ext cx="10444577" cy="651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84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651" y="3259268"/>
            <a:ext cx="105778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933" y="4149080"/>
            <a:ext cx="10444577" cy="651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933" y="5086630"/>
            <a:ext cx="10444577" cy="651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9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2026-01-24T08:49:32Z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