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28887"/>
            <a:ext cx="1106805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0"/>
            <a:ext cx="34194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38500"/>
            <a:ext cx="1114425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7" y="3251352"/>
            <a:ext cx="10997541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68075"/>
            <a:ext cx="111442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44" y="4707667"/>
            <a:ext cx="111442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376" y="5395955"/>
            <a:ext cx="111442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376" y="6032562"/>
            <a:ext cx="111442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79" y="5407943"/>
            <a:ext cx="11106150" cy="1304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8128" y="350100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19" y="3501008"/>
            <a:ext cx="10456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104" y="4090708"/>
            <a:ext cx="1438456" cy="490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3832" y="5466339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442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185062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2189" y="2185062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0665" y="2185062"/>
            <a:ext cx="69697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24944"/>
            <a:ext cx="40324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689"/>
            <a:ext cx="6149924" cy="2424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700808"/>
            <a:ext cx="8260952" cy="32237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097165"/>
            <a:ext cx="11054952" cy="174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93917"/>
            <a:ext cx="10764576" cy="5529362"/>
            <a:chOff x="331281" y="1268760"/>
            <a:chExt cx="11557904" cy="5847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5382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1281" y="6021288"/>
              <a:ext cx="11506200" cy="1095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26705"/>
            <a:ext cx="10768656" cy="561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59" y="1053730"/>
            <a:ext cx="11028112" cy="580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8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4462"/>
            <a:ext cx="11649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06" y="4821399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111728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141" y="3184649"/>
            <a:ext cx="1091196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124" y="3916829"/>
            <a:ext cx="110575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08" y="4633271"/>
            <a:ext cx="110575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108" y="5327752"/>
            <a:ext cx="110575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25144"/>
            <a:ext cx="1114425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85070" y="3356992"/>
            <a:ext cx="62368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043039"/>
            <a:ext cx="14401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5445224"/>
            <a:ext cx="65357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6103333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1277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132856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774087"/>
            <a:ext cx="228625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543371"/>
            <a:ext cx="115633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9225"/>
            <a:ext cx="11515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200" cy="560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04261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2636912"/>
            <a:ext cx="114776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8588" cy="566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705800" cy="5479404"/>
            <a:chOff x="479376" y="1268760"/>
            <a:chExt cx="10896600" cy="5712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089660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581128"/>
              <a:ext cx="10877550" cy="2400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6352120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938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78" y="386741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6143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6748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7482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78" y="394844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4245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4851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537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78" y="322735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2137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2742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6403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94694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8372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196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78" y="469322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4452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6801" y="54452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9024" y="6165304"/>
            <a:ext cx="828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608" y="836712"/>
            <a:ext cx="106870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83" y="1410085"/>
            <a:ext cx="115728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9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21088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54724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52537"/>
            <a:ext cx="1155382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268" y="4157080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251" y="488402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5" y="1236192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96313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66918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241" y="331783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04657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134"/>
            <a:ext cx="115252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673" y="325921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656" y="404090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40" y="478049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872" y="542875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872" y="613481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4378" y="4773774"/>
            <a:ext cx="8352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0284"/>
            <a:ext cx="10727134" cy="589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4585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203" y="122347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186" y="194981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439" y="278815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57435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31513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05591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573" y="272955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566" y="34545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557" y="425033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557" y="506056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05264"/>
            <a:ext cx="96678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14" y="1988840"/>
            <a:ext cx="112109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0021"/>
            <a:ext cx="10552260" cy="561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04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68760"/>
            <a:ext cx="101064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1916832"/>
            <a:ext cx="1111453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2026-01-24T02:02:23Z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