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4"/>
  </p:notesMasterIdLst>
  <p:handoutMasterIdLst>
    <p:handoutMasterId r:id="rId45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  <p:sldId id="329" r:id="rId29"/>
    <p:sldId id="330" r:id="rId30"/>
    <p:sldId id="331" r:id="rId31"/>
    <p:sldId id="332" r:id="rId32"/>
    <p:sldId id="333" r:id="rId33"/>
    <p:sldId id="334" r:id="rId34"/>
    <p:sldId id="335" r:id="rId35"/>
    <p:sldId id="336" r:id="rId36"/>
    <p:sldId id="337" r:id="rId37"/>
    <p:sldId id="338" r:id="rId38"/>
    <p:sldId id="339" r:id="rId39"/>
    <p:sldId id="340" r:id="rId40"/>
    <p:sldId id="341" r:id="rId41"/>
    <p:sldId id="342" r:id="rId42"/>
    <p:sldId id="343" r:id="rId43"/>
  </p:sldIdLst>
  <p:sldSz cx="12192000" cy="6858000"/>
  <p:notesSz cx="6858000" cy="9144000"/>
  <p:custDataLst>
    <p:tags r:id="rId4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67050" y="2114550"/>
            <a:ext cx="6057900" cy="2628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429875" cy="3314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7" y="1196752"/>
            <a:ext cx="8917707" cy="5928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16253" y="2204864"/>
            <a:ext cx="10448981" cy="23785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9075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801475" cy="501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9580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268760"/>
            <a:ext cx="10509894" cy="54911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2948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144250" cy="3943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568" y="3356992"/>
            <a:ext cx="1080120" cy="5928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03659" y="3356992"/>
            <a:ext cx="1080120" cy="5928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75109" y="4413962"/>
            <a:ext cx="1080120" cy="5928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09155" y="4413962"/>
            <a:ext cx="1080120" cy="5928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43471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379668" cy="545204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51784" y="2204864"/>
            <a:ext cx="1080120" cy="5928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1040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8181975" cy="3905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6872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068050" cy="4810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12024" y="2348880"/>
            <a:ext cx="1080120" cy="5928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924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0306050" cy="2771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1400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106594" cy="54007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2084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21888"/>
            <a:ext cx="10777040" cy="5636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1113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95126"/>
            <a:ext cx="11192320" cy="5546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028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7368" y="1268760"/>
            <a:ext cx="11144250" cy="5581650"/>
            <a:chOff x="407368" y="1268760"/>
            <a:chExt cx="11144250" cy="558165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7368" y="1268760"/>
              <a:ext cx="11144250" cy="48006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7368" y="6069360"/>
              <a:ext cx="4524375" cy="7810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907196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163300" cy="4791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6178476"/>
            <a:ext cx="11125200" cy="68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3621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191875" cy="3829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8925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229975" cy="4943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75720" y="2348880"/>
            <a:ext cx="1080120" cy="5928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092267" y="2348880"/>
            <a:ext cx="1080120" cy="5928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628786" y="3356992"/>
            <a:ext cx="1080120" cy="5928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381404" y="3356992"/>
            <a:ext cx="1080120" cy="5928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279576" y="5445224"/>
            <a:ext cx="2376264" cy="5928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295991" y="5445224"/>
            <a:ext cx="2376264" cy="5928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5240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096625" cy="3781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07968" y="2348880"/>
            <a:ext cx="1080120" cy="5928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0878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123950"/>
            <a:ext cx="10258425" cy="5734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9616" y="1106034"/>
            <a:ext cx="8928992" cy="5928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21638" y="2060848"/>
            <a:ext cx="10490986" cy="46805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9995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448626" cy="547861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95600" y="4088647"/>
            <a:ext cx="8568952" cy="5928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5085184"/>
            <a:ext cx="1080120" cy="5928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871864" y="5063092"/>
            <a:ext cx="5984130" cy="5928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99456" y="6021288"/>
            <a:ext cx="1080120" cy="5928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4731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99456" y="980728"/>
            <a:ext cx="10688588" cy="5703688"/>
            <a:chOff x="335360" y="1268760"/>
            <a:chExt cx="11696700" cy="644842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268760"/>
              <a:ext cx="11696700" cy="27146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35435" y="3983385"/>
              <a:ext cx="11096625" cy="37338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872882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068050" cy="3714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3879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068050" cy="4829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1353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268760"/>
            <a:ext cx="10538424" cy="5589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5183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201400" cy="4895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7092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163300" cy="4791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8235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340768"/>
            <a:ext cx="9058275" cy="3000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91744" y="1484784"/>
            <a:ext cx="1080120" cy="5928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95238" y="1484784"/>
            <a:ext cx="1080120" cy="5928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51684" y="2420888"/>
            <a:ext cx="1080120" cy="5928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251684" y="3474185"/>
            <a:ext cx="1080120" cy="5928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4811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106150" cy="3895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68008" y="2276872"/>
            <a:ext cx="1080120" cy="5928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2736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1068050" cy="4695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44072" y="2636912"/>
            <a:ext cx="1080120" cy="5928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55060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182350" cy="3867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76120" y="3356992"/>
            <a:ext cx="4608512" cy="5928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4365104"/>
            <a:ext cx="1368152" cy="5928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1803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91950" cy="4962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20136" y="5373216"/>
            <a:ext cx="1080120" cy="5928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702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868" y="1268760"/>
            <a:ext cx="11268075" cy="4991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5868" y="6191250"/>
            <a:ext cx="11020425" cy="66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4946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144250" cy="4791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91944" y="3439876"/>
            <a:ext cx="1080120" cy="5928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7186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134725" cy="3895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75720" y="3356992"/>
            <a:ext cx="1656184" cy="5928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75720" y="4410288"/>
            <a:ext cx="792088" cy="5928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0349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23975"/>
            <a:ext cx="11087100" cy="5534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12424" y="1323974"/>
            <a:ext cx="576064" cy="5928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23592" y="4350971"/>
            <a:ext cx="8926860" cy="5928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5445224"/>
            <a:ext cx="10511036" cy="14127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6361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210925" cy="1838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0202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25054"/>
            <a:ext cx="10539610" cy="5599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951984" y="2204864"/>
            <a:ext cx="1080120" cy="5928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9899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296525" cy="1543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19" y="1447428"/>
            <a:ext cx="8856365" cy="5928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0102" y="2218953"/>
            <a:ext cx="8856365" cy="5928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32880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163300" cy="3943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2492896"/>
            <a:ext cx="576064" cy="5928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4003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401300" cy="2543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1357907"/>
            <a:ext cx="9145016" cy="5928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15138" y="2324496"/>
            <a:ext cx="10421522" cy="13925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8038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029950" cy="4886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6155085"/>
            <a:ext cx="5553075" cy="666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706319" y="2348880"/>
            <a:ext cx="576064" cy="5928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0761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689032" cy="552630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11624" y="2276872"/>
            <a:ext cx="576064" cy="5928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0225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458450" cy="3857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305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360</TotalTime>
  <Words>0</Words>
  <Application>Microsoft Office PowerPoint</Application>
  <PresentationFormat>宽屏</PresentationFormat>
  <Paragraphs>0</Paragraphs>
  <Slides>42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42</vt:i4>
      </vt:variant>
    </vt:vector>
  </HeadingPairs>
  <TitlesOfParts>
    <vt:vector size="4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83</cp:revision>
  <dcterms:created xsi:type="dcterms:W3CDTF">2015-09-16T06:44:00Z</dcterms:created>
  <dcterms:modified xsi:type="dcterms:W3CDTF">2026-01-24T09:24:20Z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