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972300" cy="1095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924944"/>
            <a:ext cx="7467600" cy="15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126876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7466" y="126876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86505" y="1772816"/>
            <a:ext cx="4774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5614" y="1795966"/>
            <a:ext cx="137070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10735" y="179652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89064" y="179652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1384" y="2348880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36842" y="2348880"/>
            <a:ext cx="352751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68790" y="3394838"/>
            <a:ext cx="14032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636083" y="3394838"/>
            <a:ext cx="9139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99456" y="3907348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15769" y="4437112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458027" y="4437112"/>
            <a:ext cx="85399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967342" y="4958431"/>
            <a:ext cx="21692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991544" y="5497873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22632" y="5497873"/>
            <a:ext cx="829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931513" y="5497873"/>
            <a:ext cx="829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339047" y="5497873"/>
            <a:ext cx="829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20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268760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4246" y="1268760"/>
            <a:ext cx="183203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180626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49040" y="1806262"/>
            <a:ext cx="4353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0216" y="2348880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285293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04558" y="2852936"/>
            <a:ext cx="88313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01864" y="2852936"/>
            <a:ext cx="88313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97014" y="2852936"/>
            <a:ext cx="11713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91090" y="2852936"/>
            <a:ext cx="11713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26862" y="3378863"/>
            <a:ext cx="8608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89722" y="3933056"/>
            <a:ext cx="115049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739229" y="4465712"/>
            <a:ext cx="78881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916832"/>
            <a:ext cx="79208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946980"/>
            <a:ext cx="79208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7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859974"/>
            <a:ext cx="35283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7" y="3913270"/>
            <a:ext cx="1076592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6" y="4449783"/>
            <a:ext cx="1076592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33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0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7760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310465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1474" y="1310465"/>
            <a:ext cx="9625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924944"/>
            <a:ext cx="10297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20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72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680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93305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7337" y="393305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013176"/>
            <a:ext cx="10945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0826" y="5574247"/>
            <a:ext cx="10945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64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2026-01-24T04:46:31Z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