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7246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996952"/>
            <a:ext cx="33242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0570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950" y="2481188"/>
            <a:ext cx="8510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4983" y="2481188"/>
            <a:ext cx="8510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3789040"/>
            <a:ext cx="2880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5460" y="5522976"/>
            <a:ext cx="29883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64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452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90697"/>
            <a:ext cx="4585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59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928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06651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645024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19032"/>
            <a:ext cx="112456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03685"/>
            <a:ext cx="112456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05569"/>
            <a:ext cx="112456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5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480"/>
            <a:ext cx="11355384" cy="55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52184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18448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055268"/>
            <a:ext cx="108158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652145"/>
            <a:ext cx="109598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254029"/>
            <a:ext cx="108158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8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575353"/>
            <a:ext cx="112932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49080"/>
            <a:ext cx="11443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4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567241"/>
            <a:ext cx="112932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11443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02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