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295900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29000"/>
            <a:ext cx="32385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7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481"/>
            <a:ext cx="11529118" cy="556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5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7729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034"/>
            <a:ext cx="117157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7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05150"/>
            <a:ext cx="117633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3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583"/>
            <a:ext cx="117252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5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734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0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795"/>
            <a:ext cx="117348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22" y="1340768"/>
            <a:ext cx="118967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22" y="5949280"/>
            <a:ext cx="118491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29200"/>
            <a:ext cx="1184910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6010250"/>
            <a:ext cx="118681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8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74" b="2038"/>
          <a:stretch/>
        </p:blipFill>
        <p:spPr>
          <a:xfrm>
            <a:off x="191344" y="1250754"/>
            <a:ext cx="10369152" cy="560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1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7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70302" cy="5877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4069" y="2478702"/>
            <a:ext cx="1005667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6990" y="3368567"/>
            <a:ext cx="1019083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5737" y="5073067"/>
            <a:ext cx="1019083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1952" y="4230498"/>
            <a:ext cx="1019083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7707" y="5934998"/>
            <a:ext cx="1019083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7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70" y="1340768"/>
            <a:ext cx="11915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49774"/>
            <a:ext cx="3024336" cy="61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21088"/>
            <a:ext cx="3024336" cy="61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0595" y="4221088"/>
            <a:ext cx="3024336" cy="61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9446" y="4221088"/>
            <a:ext cx="2273218" cy="61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29200"/>
            <a:ext cx="648072" cy="61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1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13338"/>
            <a:ext cx="10801200" cy="5870264"/>
            <a:chOff x="191344" y="548680"/>
            <a:chExt cx="11839575" cy="624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548680"/>
              <a:ext cx="11839575" cy="548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165355"/>
              <a:ext cx="1071562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62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4300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000" y="1554715"/>
            <a:ext cx="112464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921" y="2444580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000" y="4275435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364433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000" y="5178260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3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5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325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162" y="1271323"/>
            <a:ext cx="112464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083" y="2161188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162" y="3992043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538" y="3081041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162" y="4894868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4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9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65881"/>
            <a:ext cx="112464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05" y="2355746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86601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760" y="3275599"/>
            <a:ext cx="113964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5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1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2210"/>
            <a:ext cx="10447484" cy="5955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4476" y="880287"/>
            <a:ext cx="1022402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216" y="1770152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295" y="3486488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628320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2991" y="4354430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2991" y="5268830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2991" y="6136932"/>
            <a:ext cx="1036041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3500"/>
            <a:ext cx="11820525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501008"/>
            <a:ext cx="576064" cy="413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6378" y="3501008"/>
            <a:ext cx="860102" cy="413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4221088"/>
            <a:ext cx="1948210" cy="413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1920" y="4221088"/>
            <a:ext cx="1646728" cy="413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4124" y="4869160"/>
            <a:ext cx="535332" cy="413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3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5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043"/>
            <a:ext cx="10485366" cy="19025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04915"/>
            <a:ext cx="10629382" cy="36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6237312"/>
            <a:ext cx="10225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1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5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934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95437"/>
            <a:ext cx="113157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272" y="1675039"/>
            <a:ext cx="1106234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485" y="2564904"/>
            <a:ext cx="1120991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485" y="4509120"/>
            <a:ext cx="1120991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041" y="3557744"/>
            <a:ext cx="1120991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5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2026-01-24T04:22:31Z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