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9"/>
  </p:notesMasterIdLst>
  <p:handoutMasterIdLst>
    <p:handoutMasterId r:id="rId7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28" r:id="rId27"/>
    <p:sldId id="329" r:id="rId28"/>
    <p:sldId id="330" r:id="rId29"/>
    <p:sldId id="331" r:id="rId30"/>
    <p:sldId id="332" r:id="rId31"/>
    <p:sldId id="333" r:id="rId32"/>
    <p:sldId id="334" r:id="rId33"/>
    <p:sldId id="335" r:id="rId34"/>
    <p:sldId id="336" r:id="rId35"/>
    <p:sldId id="337" r:id="rId36"/>
    <p:sldId id="338" r:id="rId37"/>
    <p:sldId id="339" r:id="rId38"/>
    <p:sldId id="340" r:id="rId39"/>
    <p:sldId id="341" r:id="rId40"/>
    <p:sldId id="342" r:id="rId41"/>
    <p:sldId id="343" r:id="rId42"/>
    <p:sldId id="344" r:id="rId43"/>
    <p:sldId id="345" r:id="rId44"/>
    <p:sldId id="346" r:id="rId45"/>
    <p:sldId id="347" r:id="rId46"/>
    <p:sldId id="348" r:id="rId47"/>
    <p:sldId id="349" r:id="rId48"/>
    <p:sldId id="350" r:id="rId49"/>
    <p:sldId id="351" r:id="rId50"/>
    <p:sldId id="352" r:id="rId51"/>
    <p:sldId id="353" r:id="rId52"/>
    <p:sldId id="354" r:id="rId53"/>
    <p:sldId id="355" r:id="rId54"/>
    <p:sldId id="356" r:id="rId55"/>
    <p:sldId id="357" r:id="rId56"/>
    <p:sldId id="358" r:id="rId57"/>
    <p:sldId id="359" r:id="rId58"/>
    <p:sldId id="360" r:id="rId59"/>
    <p:sldId id="361" r:id="rId60"/>
    <p:sldId id="362" r:id="rId61"/>
    <p:sldId id="363" r:id="rId62"/>
    <p:sldId id="364" r:id="rId63"/>
    <p:sldId id="365" r:id="rId64"/>
    <p:sldId id="366" r:id="rId65"/>
    <p:sldId id="367" r:id="rId66"/>
    <p:sldId id="368" r:id="rId67"/>
    <p:sldId id="369" r:id="rId68"/>
  </p:sldIdLst>
  <p:sldSz cx="12192000" cy="6858000"/>
  <p:notesSz cx="6858000" cy="9144000"/>
  <p:custDataLst>
    <p:tags r:id="rId7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handoutMaster" Target="handoutMasters/handout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943225"/>
            <a:ext cx="1100137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04937"/>
            <a:ext cx="1112520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2158" y="1312403"/>
            <a:ext cx="11012565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8141" y="2039890"/>
            <a:ext cx="1115947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9125" y="2710032"/>
            <a:ext cx="1115947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9124" y="3422751"/>
            <a:ext cx="1115947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9124" y="4070933"/>
            <a:ext cx="1115947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9124" y="4834862"/>
            <a:ext cx="1115947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247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1134725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293096"/>
            <a:ext cx="11258550" cy="2000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6479" y="1396774"/>
            <a:ext cx="11012565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0649" y="2134689"/>
            <a:ext cx="1115947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5157" y="2786428"/>
            <a:ext cx="1115947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0650" y="3507701"/>
            <a:ext cx="1115947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5157" y="4267708"/>
            <a:ext cx="1115947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5157" y="4960537"/>
            <a:ext cx="1115947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5157" y="5701317"/>
            <a:ext cx="1115947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890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700693"/>
            <a:ext cx="252028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356992"/>
            <a:ext cx="252028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6120" y="4094789"/>
            <a:ext cx="252028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1784" y="5435017"/>
            <a:ext cx="345638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71966" y="5435017"/>
            <a:ext cx="241266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4" y="6128021"/>
            <a:ext cx="136815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467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360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6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96700" cy="485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752" y="5949280"/>
            <a:ext cx="1139190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53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553825" cy="1952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365401"/>
            <a:ext cx="11525250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400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585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91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1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62075"/>
            <a:ext cx="116681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58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52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19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84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650135"/>
            <a:ext cx="11144250" cy="1209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130403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0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52550"/>
            <a:ext cx="1123950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708920"/>
            <a:ext cx="10225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356992"/>
            <a:ext cx="11017224" cy="2232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39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4847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604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47800"/>
            <a:ext cx="1113472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93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157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441" y="2611143"/>
            <a:ext cx="1093776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424" y="3337480"/>
            <a:ext cx="1108367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106065"/>
            <a:ext cx="11083677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3867" y="4852501"/>
            <a:ext cx="1108367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3867" y="5489109"/>
            <a:ext cx="1108367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507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918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934" y="1271114"/>
            <a:ext cx="11186659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917" y="1997451"/>
            <a:ext cx="1133589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901" y="2766036"/>
            <a:ext cx="1133589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512472"/>
            <a:ext cx="1133589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149080"/>
            <a:ext cx="1133589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4855136"/>
            <a:ext cx="1133589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5561192"/>
            <a:ext cx="1133589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002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88640"/>
            <a:ext cx="6477000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29657"/>
            <a:ext cx="115633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3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7762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325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71600"/>
            <a:ext cx="115157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52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966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6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424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02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374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69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747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81125"/>
            <a:ext cx="1152525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40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242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460495"/>
            <a:ext cx="194421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57516" y="3460495"/>
            <a:ext cx="194421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3952" y="4149080"/>
            <a:ext cx="194421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40528" y="4149080"/>
            <a:ext cx="2184063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678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870" y="1268760"/>
            <a:ext cx="113061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988840"/>
            <a:ext cx="10953750" cy="260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08368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603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9251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250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975938"/>
            <a:ext cx="11077575" cy="1400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4688154"/>
            <a:ext cx="1008112" cy="613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84139" y="4688154"/>
            <a:ext cx="1008112" cy="613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34336" y="4688154"/>
            <a:ext cx="1008112" cy="613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7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347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573016"/>
            <a:ext cx="10153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118911"/>
            <a:ext cx="10801200" cy="941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605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09700"/>
            <a:ext cx="1161097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150" y="2761918"/>
            <a:ext cx="10795645" cy="46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133" y="3489903"/>
            <a:ext cx="10939661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5808" y="4079605"/>
            <a:ext cx="10939661" cy="5399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4051" y="4832163"/>
            <a:ext cx="10939661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702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04937"/>
            <a:ext cx="1163002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0112" y="2078835"/>
            <a:ext cx="10795645" cy="46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6095" y="2806820"/>
            <a:ext cx="10939661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5770" y="3396522"/>
            <a:ext cx="10939661" cy="5399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4013" y="4149080"/>
            <a:ext cx="10939661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4013" y="4820412"/>
            <a:ext cx="10939661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13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995362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6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1080135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773" y="1977423"/>
            <a:ext cx="1163002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850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3025"/>
            <a:ext cx="1163002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07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96752"/>
            <a:ext cx="115443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54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1418"/>
            <a:ext cx="1158240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76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1097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32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4791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2665" y="2701199"/>
            <a:ext cx="10795645" cy="46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8648" y="3450966"/>
            <a:ext cx="10939661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8323" y="4018886"/>
            <a:ext cx="10939661" cy="5399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6566" y="4771444"/>
            <a:ext cx="10939661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6566" y="5477500"/>
            <a:ext cx="10939661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326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3971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410" y="5312693"/>
            <a:ext cx="11106150" cy="1257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1364472"/>
            <a:ext cx="576064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532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944225" cy="133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054" y="1497697"/>
            <a:ext cx="10795645" cy="46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037" y="2225682"/>
            <a:ext cx="10939661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74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5857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412776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847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3477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132856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848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5852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005064"/>
            <a:ext cx="9937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737795"/>
            <a:ext cx="9937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989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919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04853" y="2615404"/>
            <a:ext cx="9951787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67381" y="3342891"/>
            <a:ext cx="100845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4853" y="4687274"/>
            <a:ext cx="9951787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67381" y="5380036"/>
            <a:ext cx="100845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950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8843" y="2703647"/>
            <a:ext cx="10795645" cy="46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4826" y="3396907"/>
            <a:ext cx="10939661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4501" y="4021334"/>
            <a:ext cx="10939661" cy="5399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2744" y="4773892"/>
            <a:ext cx="10939661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2744" y="5445224"/>
            <a:ext cx="10939661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79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896600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6430" y="1509161"/>
            <a:ext cx="10795645" cy="46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2413" y="2202421"/>
            <a:ext cx="10939661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2088" y="2826848"/>
            <a:ext cx="10939661" cy="5399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78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131468"/>
            <a:ext cx="115347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49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09700"/>
            <a:ext cx="1148715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41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4895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4119071"/>
            <a:ext cx="194421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05149" y="4119071"/>
            <a:ext cx="194421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152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394" y="1268760"/>
            <a:ext cx="11106150" cy="1266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647950"/>
            <a:ext cx="11191875" cy="42100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631503" y="3284984"/>
            <a:ext cx="10039747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3392" y="4005064"/>
            <a:ext cx="11161240" cy="2852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377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252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110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8707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5148" y="3404899"/>
            <a:ext cx="10795645" cy="46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1131" y="4098159"/>
            <a:ext cx="10939661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0806" y="4722586"/>
            <a:ext cx="10939661" cy="5399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471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2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9660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811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29950" cy="3952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373216"/>
            <a:ext cx="10896600" cy="126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058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9660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027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9061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24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537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54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916832"/>
            <a:ext cx="73448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987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442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1421010"/>
            <a:ext cx="88569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3009" y="2132856"/>
            <a:ext cx="88569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04094" y="3507340"/>
            <a:ext cx="899250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219186"/>
            <a:ext cx="88569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944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185890"/>
            <a:ext cx="9130406" cy="3672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321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</TotalTime>
  <Words>0</Words>
  <Application>Microsoft Office PowerPoint</Application>
  <PresentationFormat>宽屏</PresentationFormat>
  <Paragraphs>0</Paragraphs>
  <Slides>67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7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92</cp:revision>
  <dcterms:created xsi:type="dcterms:W3CDTF">2015-09-16T06:44:00Z</dcterms:created>
  <dcterms:modified xsi:type="dcterms:W3CDTF">2026-01-24T03:10:06Z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