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2943225"/>
            <a:ext cx="51054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7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3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967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1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00" y="6174135"/>
            <a:ext cx="117252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61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7787"/>
            <a:ext cx="117348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1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06" y="3764731"/>
            <a:ext cx="116205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6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04864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836895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517232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73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8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633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84" y="1602814"/>
            <a:ext cx="1094521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330" y="2492896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330" y="4186809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330" y="3349423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61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63" y="1268760"/>
            <a:ext cx="5133975" cy="1143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36912"/>
            <a:ext cx="87630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358"/>
            <a:ext cx="11386818" cy="55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295024"/>
            <a:ext cx="4320480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4854" y="1295024"/>
            <a:ext cx="1595762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132856"/>
            <a:ext cx="11305256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966233"/>
            <a:ext cx="11305256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811185"/>
            <a:ext cx="11305256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508" y="4640781"/>
            <a:ext cx="11305256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508" y="5520457"/>
            <a:ext cx="11305256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17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047"/>
            <a:ext cx="11201844" cy="55279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546" y="3729178"/>
            <a:ext cx="1094521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619260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6170343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373216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42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522" y="1469999"/>
            <a:ext cx="1094521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60081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53994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216608"/>
            <a:ext cx="1109122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815646"/>
            <a:ext cx="11091226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53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94964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4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44325" cy="5549700"/>
            <a:chOff x="263352" y="1268760"/>
            <a:chExt cx="11744325" cy="554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44325" cy="4867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689" y="6170760"/>
              <a:ext cx="1167765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191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6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395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8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3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9588"/>
            <a:ext cx="116776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35" y="6276975"/>
            <a:ext cx="117633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0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64" y="4653136"/>
            <a:ext cx="116490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9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2026-01-24T08:04:37Z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