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03" r:id="rId3"/>
    <p:sldId id="346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3005137"/>
            <a:ext cx="57054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284984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6316" y="3274968"/>
            <a:ext cx="327955" cy="5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0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3212493"/>
            <a:ext cx="10236349" cy="539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1" y="4196341"/>
            <a:ext cx="10236349" cy="539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2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7928" y="2213718"/>
            <a:ext cx="10236349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7928" y="3197566"/>
            <a:ext cx="10236349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48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8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24012"/>
            <a:ext cx="11210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62045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04299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95550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79398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28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9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1268075" cy="5517232"/>
            <a:chOff x="479376" y="1340768"/>
            <a:chExt cx="11268075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1268075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7475" y="5133975"/>
              <a:ext cx="11191875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9381" y="1434149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381" y="2417997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381" y="3309248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42" y="426618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42" y="5132643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42" y="613964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07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8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7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17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9919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40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95600" y="188640"/>
            <a:ext cx="6540052" cy="4613312"/>
            <a:chOff x="2423592" y="22479"/>
            <a:chExt cx="7429500" cy="59441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9432" r="1002"/>
            <a:stretch/>
          </p:blipFill>
          <p:spPr>
            <a:xfrm>
              <a:off x="3503712" y="22479"/>
              <a:ext cx="3960440" cy="251034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2451900"/>
              <a:ext cx="7429500" cy="351472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801952"/>
            <a:ext cx="10885238" cy="173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2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0"/>
            <a:ext cx="32385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604608"/>
            <a:ext cx="117443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9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340768"/>
            <a:ext cx="10463856" cy="5298802"/>
            <a:chOff x="154385" y="1268760"/>
            <a:chExt cx="11858625" cy="61081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77650" cy="2590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385" y="4077072"/>
              <a:ext cx="11858625" cy="1819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292" y="5824315"/>
              <a:ext cx="1175385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203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372"/>
            <a:ext cx="54673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21822"/>
            <a:ext cx="10953054" cy="513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0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3462"/>
            <a:ext cx="10880228" cy="55945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351476"/>
            <a:ext cx="11521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3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628800"/>
            <a:ext cx="1944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2502566"/>
            <a:ext cx="2736304" cy="638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3405391"/>
            <a:ext cx="2736304" cy="638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4331366"/>
            <a:ext cx="2736304" cy="638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96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66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049777"/>
            <a:ext cx="19442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3133" y="2974868"/>
            <a:ext cx="19442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1878" y="4581128"/>
            <a:ext cx="19442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5506219"/>
            <a:ext cx="19442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3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48880"/>
            <a:ext cx="111442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42150" y="3318975"/>
            <a:ext cx="237626" cy="614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024" y="3318975"/>
            <a:ext cx="237626" cy="614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32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6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8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66178"/>
            <a:ext cx="10524826" cy="579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9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331" y="1311865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31" y="2302247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331" y="3193498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292" y="415043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292" y="506483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292" y="5932933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4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5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331" y="1311865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31" y="2302247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331" y="3193498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292" y="415043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292" y="506483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292" y="5932933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333" y="1205275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554" y="2209647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100898"/>
            <a:ext cx="11233248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515" y="405783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515" y="4972231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515" y="5840333"/>
            <a:ext cx="11078070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3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52" y="2996952"/>
            <a:ext cx="117729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12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3" y="1340768"/>
            <a:ext cx="10704587" cy="5400600"/>
            <a:chOff x="376123" y="-3782"/>
            <a:chExt cx="11405681" cy="61706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-3782"/>
              <a:ext cx="11374436" cy="552472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123" y="5733256"/>
              <a:ext cx="679053" cy="433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408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5887"/>
            <a:ext cx="117824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1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0"/>
            <a:ext cx="61055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28900"/>
            <a:ext cx="9610725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096" y="4318339"/>
            <a:ext cx="118014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8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58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1112"/>
            <a:ext cx="117443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55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404664"/>
            <a:ext cx="64198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17919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2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27" y="4149080"/>
            <a:ext cx="117919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6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12720"/>
            <a:ext cx="10626266" cy="571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2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r="933" b="1083"/>
          <a:stretch/>
        </p:blipFill>
        <p:spPr>
          <a:xfrm>
            <a:off x="119336" y="1340768"/>
            <a:ext cx="11776248" cy="160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51" y="2916568"/>
            <a:ext cx="10402218" cy="39414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523821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602128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41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7183"/>
            <a:ext cx="8917216" cy="602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1328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428967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817183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1484784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2179265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2839022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4152" y="3487204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64152" y="4170110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4152" y="485301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64152" y="5512774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110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356992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5298" y="3356992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2200" y="3356992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15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095" y="3117553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21925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89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7053" y="2208604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358" y="3212976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358" y="4115801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78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24744"/>
            <a:ext cx="71342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39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540" y="3000692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845" y="4005064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540" y="4875791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845" y="5880163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98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580" y="4008804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885" y="5013176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664" y="5928469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98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966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726" y="1344776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031" y="2349148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726" y="3150427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031" y="4154799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726" y="5037101"/>
            <a:ext cx="11078070" cy="653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031" y="6041473"/>
            <a:ext cx="11253986" cy="59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76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00" y="6276975"/>
            <a:ext cx="11668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16586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69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63" y="4653136"/>
            <a:ext cx="116871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7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73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109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09" y="4869160"/>
            <a:ext cx="1167765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3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87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8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57110" cy="538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5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0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14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7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966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97861"/>
            <a:ext cx="9937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988" y="2150777"/>
            <a:ext cx="11423636" cy="1386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67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8466" y="1412776"/>
            <a:ext cx="11791950" cy="4352925"/>
            <a:chOff x="400050" y="1412776"/>
            <a:chExt cx="11791950" cy="4352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79195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03351"/>
              <a:ext cx="11087100" cy="356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55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113157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844824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724500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66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9503" y="4853580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503" y="5733256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02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204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736" y="1469204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736" y="2348880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736" y="3286429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736" y="4166105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736" y="5103655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736" y="5983331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19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7312"/>
            <a:ext cx="118014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98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699" y="1247280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699" y="2126956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699" y="3064504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699" y="3944180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699" y="4800707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1" y="2348880"/>
            <a:ext cx="269036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07323"/>
            <a:ext cx="82809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4204434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16017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52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2014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092" y="1730416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092" y="2586943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092" y="3489770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58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834"/>
            <a:ext cx="10323214" cy="561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2603"/>
            <a:ext cx="117062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43" y="2093111"/>
            <a:ext cx="1121092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097212"/>
            <a:ext cx="720080" cy="539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91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66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6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2026-01-24T10:35:36Z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