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5"/>
  </p:notesMasterIdLst>
  <p:handoutMasterIdLst>
    <p:handoutMasterId r:id="rId56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  <p:sldId id="335" r:id="rId35"/>
    <p:sldId id="336" r:id="rId36"/>
    <p:sldId id="337" r:id="rId37"/>
    <p:sldId id="338" r:id="rId38"/>
    <p:sldId id="339" r:id="rId39"/>
    <p:sldId id="340" r:id="rId40"/>
    <p:sldId id="341" r:id="rId41"/>
    <p:sldId id="342" r:id="rId42"/>
    <p:sldId id="343" r:id="rId43"/>
    <p:sldId id="344" r:id="rId44"/>
    <p:sldId id="345" r:id="rId45"/>
    <p:sldId id="346" r:id="rId46"/>
    <p:sldId id="347" r:id="rId47"/>
    <p:sldId id="348" r:id="rId48"/>
    <p:sldId id="349" r:id="rId49"/>
    <p:sldId id="350" r:id="rId50"/>
    <p:sldId id="351" r:id="rId51"/>
    <p:sldId id="352" r:id="rId52"/>
    <p:sldId id="353" r:id="rId53"/>
    <p:sldId id="354" r:id="rId54"/>
  </p:sldIdLst>
  <p:sldSz cx="12192000" cy="6858000"/>
  <p:notesSz cx="6858000" cy="9144000"/>
  <p:custDataLst>
    <p:tags r:id="rId5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gs" Target="tags/tag1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0" y="2181225"/>
            <a:ext cx="5486400" cy="2495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442252" cy="549376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6903" y="3130622"/>
            <a:ext cx="11094018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078187"/>
            <a:ext cx="1107150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5085184"/>
            <a:ext cx="1107150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5930136"/>
            <a:ext cx="1107150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2019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44325" cy="441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968" y="5805264"/>
            <a:ext cx="11649075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4235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68125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0579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804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30025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205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15750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276872"/>
            <a:ext cx="50405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3862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833099"/>
            <a:ext cx="10839450" cy="6000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4581128"/>
            <a:ext cx="939929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5589239"/>
            <a:ext cx="10839450" cy="12446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4265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25275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9488" y="3273523"/>
            <a:ext cx="11094018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2001" y="4255813"/>
            <a:ext cx="1107150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0176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50299"/>
            <a:ext cx="11715750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234888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6929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25175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1147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764704"/>
            <a:ext cx="9067800" cy="6000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2700693"/>
            <a:ext cx="1800200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79976" y="3383958"/>
            <a:ext cx="1800200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79976" y="4067223"/>
            <a:ext cx="1800200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79976" y="4738554"/>
            <a:ext cx="1800200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79976" y="5433035"/>
            <a:ext cx="1800200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79976" y="6115942"/>
            <a:ext cx="374441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4657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17286" cy="543340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6903" y="3130622"/>
            <a:ext cx="11094018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078187"/>
            <a:ext cx="1107150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992587"/>
            <a:ext cx="1107150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5906987"/>
            <a:ext cx="1107150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9866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700808"/>
            <a:ext cx="10887075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7332" y="1761355"/>
            <a:ext cx="11094018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9845" y="2708920"/>
            <a:ext cx="1107150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9845" y="3669618"/>
            <a:ext cx="1107150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2554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91950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8111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72900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3384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556792"/>
            <a:ext cx="11696700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5251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5" y="2976562"/>
            <a:ext cx="3714750" cy="90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3349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27448" y="643854"/>
            <a:ext cx="8865098" cy="6198790"/>
            <a:chOff x="0" y="0"/>
            <a:chExt cx="9884346" cy="72961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9467850" cy="5486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59496" y="5486400"/>
              <a:ext cx="8324850" cy="18097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295800" y="4683560"/>
            <a:ext cx="3168352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95800" y="6176694"/>
            <a:ext cx="4032448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5974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30088"/>
            <a:ext cx="11125200" cy="5657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2204864"/>
            <a:ext cx="16561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36160" y="3130839"/>
            <a:ext cx="38884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4040881"/>
            <a:ext cx="1728192" cy="653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36160" y="5063812"/>
            <a:ext cx="38884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536160" y="6047660"/>
            <a:ext cx="38884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3394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53775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1" y="3245010"/>
            <a:ext cx="7625383" cy="616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4221088"/>
            <a:ext cx="7625383" cy="616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474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620250" cy="2581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2348880"/>
            <a:ext cx="65527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4303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620250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1988840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12980" y="1988840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14458" y="1988840"/>
            <a:ext cx="112575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96817" y="4015448"/>
            <a:ext cx="1125757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96817" y="5392835"/>
            <a:ext cx="1498983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5431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067925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6957" y="3252148"/>
            <a:ext cx="3311171" cy="7529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08169" y="4221088"/>
            <a:ext cx="2160240" cy="7529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831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463679"/>
            <a:ext cx="10010775" cy="1857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318" y="3294528"/>
            <a:ext cx="10086975" cy="2724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08168" y="1463679"/>
            <a:ext cx="3024336" cy="7529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76120" y="2455731"/>
            <a:ext cx="3024336" cy="7529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67608" y="5265762"/>
            <a:ext cx="7128792" cy="7529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909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277475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5" y="2417443"/>
            <a:ext cx="9125347" cy="7529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5" y="3422110"/>
            <a:ext cx="2376264" cy="7529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1816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11000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3212976"/>
            <a:ext cx="9937104" cy="7529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4222638"/>
            <a:ext cx="9937104" cy="7529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012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182350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177606"/>
            <a:ext cx="9937104" cy="7529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187268"/>
            <a:ext cx="10390262" cy="7529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171116"/>
            <a:ext cx="10390262" cy="7529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7808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63375" cy="2686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071664" y="3284984"/>
            <a:ext cx="28083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56140" y="3284984"/>
            <a:ext cx="28083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2216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268075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2420888"/>
            <a:ext cx="22322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429000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16552" y="3429000"/>
            <a:ext cx="2815551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7831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096625" cy="3891111"/>
            <a:chOff x="263352" y="1340768"/>
            <a:chExt cx="11096625" cy="389111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096625" cy="2809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4365104"/>
              <a:ext cx="8915400" cy="8667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7680176" y="3284984"/>
            <a:ext cx="288032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31504" y="4365104"/>
            <a:ext cx="288032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16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222028"/>
            <a:ext cx="11106594" cy="5635972"/>
            <a:chOff x="263352" y="548680"/>
            <a:chExt cx="11791950" cy="60293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548680"/>
              <a:ext cx="11791950" cy="4248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44377" y="4796830"/>
              <a:ext cx="11210925" cy="17811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11424" y="5252854"/>
            <a:ext cx="10585176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8599" y="6166312"/>
            <a:ext cx="10585176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3467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44325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224" y="4171726"/>
            <a:ext cx="11240269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399" y="5085184"/>
            <a:ext cx="11240269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399" y="5988009"/>
            <a:ext cx="11240269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7777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21469"/>
            <a:ext cx="10932862" cy="552885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132146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3212976"/>
            <a:ext cx="21602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56240" y="4437112"/>
            <a:ext cx="12241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19736" y="5085184"/>
            <a:ext cx="12241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222288" y="5085184"/>
            <a:ext cx="12241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783632" y="5694249"/>
            <a:ext cx="12241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774477" y="5694249"/>
            <a:ext cx="12241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9645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295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9550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8157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25275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008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82425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1412776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9507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53775" cy="2571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221088"/>
            <a:ext cx="4476750" cy="76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9525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191875" cy="293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1" y="1556792"/>
            <a:ext cx="9823723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260266"/>
            <a:ext cx="11305256" cy="20862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1585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2562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3212976"/>
            <a:ext cx="288032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00491" y="3212976"/>
            <a:ext cx="288032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2468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72900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9093" y="3163614"/>
            <a:ext cx="11240269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6268" y="4077072"/>
            <a:ext cx="11240269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0111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34725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217" y="3163614"/>
            <a:ext cx="11240269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4077072"/>
            <a:ext cx="11240269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5014622"/>
            <a:ext cx="11240269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9693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658600" cy="2476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4005064"/>
            <a:ext cx="11325225" cy="1762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09165" y="4099718"/>
            <a:ext cx="11240269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6340" y="5013176"/>
            <a:ext cx="11240269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1724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25275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780928"/>
            <a:ext cx="18722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93132" y="2780928"/>
            <a:ext cx="13227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60828" y="2780928"/>
            <a:ext cx="24513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64484" y="4168558"/>
            <a:ext cx="39635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21679" y="4168558"/>
            <a:ext cx="230271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94909" y="5556188"/>
            <a:ext cx="230271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0656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1277600" cy="2600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1661" y="1507430"/>
            <a:ext cx="11240269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8836" y="2420888"/>
            <a:ext cx="11240269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8836" y="3323714"/>
            <a:ext cx="11240269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9344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53850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7478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8815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2428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5905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91950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89263" y="3278727"/>
            <a:ext cx="10795645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42504" y="4221745"/>
            <a:ext cx="9945146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133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96625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4207" y="2269958"/>
            <a:ext cx="10795645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212976"/>
            <a:ext cx="9945146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5656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041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72825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8183" y="1329307"/>
            <a:ext cx="11094018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0696" y="2276872"/>
            <a:ext cx="1107150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0696" y="3283869"/>
            <a:ext cx="1107150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0035" y="4183805"/>
            <a:ext cx="1107150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0035" y="5167653"/>
            <a:ext cx="1107150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8296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364</TotalTime>
  <Words>0</Words>
  <Application>Microsoft Office PowerPoint</Application>
  <PresentationFormat>宽屏</PresentationFormat>
  <Paragraphs>0</Paragraphs>
  <Slides>53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53</vt:i4>
      </vt:variant>
    </vt:vector>
  </HeadingPairs>
  <TitlesOfParts>
    <vt:vector size="5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85</cp:revision>
  <dcterms:created xsi:type="dcterms:W3CDTF">2015-09-16T06:44:00Z</dcterms:created>
  <dcterms:modified xsi:type="dcterms:W3CDTF">2026-01-24T08:33:18Z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