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5187" y="2995612"/>
            <a:ext cx="5381625" cy="866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06225" cy="491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230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25275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8304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87175" cy="4905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0143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744325" cy="283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6898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412776"/>
            <a:ext cx="11820525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348880"/>
            <a:ext cx="648072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7335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239500" cy="443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2633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153775" cy="5010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5013176"/>
            <a:ext cx="9937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8500" y="5867661"/>
            <a:ext cx="99371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0105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72900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0441" y="3187207"/>
            <a:ext cx="10916199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4817" y="4072911"/>
            <a:ext cx="11061823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4817" y="5020392"/>
            <a:ext cx="11061823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710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239500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2992" y="1338211"/>
            <a:ext cx="11015616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7368" y="2223915"/>
            <a:ext cx="11162566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7368" y="3171396"/>
            <a:ext cx="11162566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7368" y="4176122"/>
            <a:ext cx="11162566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368" y="5069645"/>
            <a:ext cx="11162566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4894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91950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5040" y="4548143"/>
            <a:ext cx="10916199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9416" y="5433847"/>
            <a:ext cx="11061823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08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15750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8320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628800"/>
            <a:ext cx="11220450" cy="264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5000" y="1607209"/>
            <a:ext cx="11072738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6" y="2550788"/>
            <a:ext cx="11220450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376" y="3475119"/>
            <a:ext cx="11220450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2036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1309687"/>
            <a:ext cx="11725275" cy="4238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4149080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14287" y="4149080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98920" y="4860274"/>
            <a:ext cx="104475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75092" y="4860274"/>
            <a:ext cx="1044752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3007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0334625" cy="3409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4678710"/>
            <a:ext cx="11191875" cy="1943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96400" y="126876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00356" y="467871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1752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58625" cy="4876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5964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63375" cy="2695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818" y="4221088"/>
            <a:ext cx="11782425" cy="163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5320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11000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1217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3102"/>
            <a:ext cx="10889754" cy="5594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2479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44325" cy="39147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719" y="5517232"/>
            <a:ext cx="11791950" cy="76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3388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365</TotalTime>
  <Words>0</Words>
  <Application>Microsoft Office PowerPoint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2026-01-24T05:00:31Z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