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handoutMasterIdLst>
    <p:handoutMasterId r:id="rId31"/>
  </p:handoutMasterIdLst>
  <p:sldIdLst>
    <p:sldId id="302" r:id="rId3"/>
    <p:sldId id="324" r:id="rId4"/>
    <p:sldId id="352" r:id="rId6"/>
    <p:sldId id="380" r:id="rId7"/>
    <p:sldId id="381" r:id="rId8"/>
    <p:sldId id="382" r:id="rId9"/>
    <p:sldId id="349" r:id="rId10"/>
    <p:sldId id="348" r:id="rId11"/>
    <p:sldId id="347" r:id="rId12"/>
    <p:sldId id="346" r:id="rId13"/>
    <p:sldId id="345" r:id="rId14"/>
    <p:sldId id="344" r:id="rId15"/>
    <p:sldId id="342" r:id="rId16"/>
    <p:sldId id="341" r:id="rId17"/>
    <p:sldId id="340" r:id="rId18"/>
    <p:sldId id="338" r:id="rId19"/>
    <p:sldId id="337" r:id="rId20"/>
    <p:sldId id="335" r:id="rId21"/>
    <p:sldId id="334" r:id="rId22"/>
    <p:sldId id="333" r:id="rId23"/>
    <p:sldId id="332" r:id="rId24"/>
    <p:sldId id="331" r:id="rId25"/>
    <p:sldId id="330" r:id="rId26"/>
    <p:sldId id="329" r:id="rId27"/>
    <p:sldId id="328" r:id="rId28"/>
    <p:sldId id="326" r:id="rId29"/>
    <p:sldId id="325" r:id="rId30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9425" y="2493010"/>
            <a:ext cx="11473815" cy="72199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885" y="3573145"/>
            <a:ext cx="6004560" cy="6172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943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76574" y="4330901"/>
            <a:ext cx="342770" cy="381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0788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57531" y="4340352"/>
            <a:ext cx="361813" cy="390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755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25" y="4941290"/>
            <a:ext cx="11340000" cy="9182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03757" y="5170861"/>
            <a:ext cx="428463" cy="392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18591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27474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437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14659" y="4367628"/>
            <a:ext cx="361812" cy="390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2445" y="4293235"/>
            <a:ext cx="3457575" cy="22650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3395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4290" y="2421255"/>
            <a:ext cx="4411345" cy="2889885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660" y="548360"/>
            <a:ext cx="9377117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884034" y="3588692"/>
            <a:ext cx="275566" cy="315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7895" y="6237605"/>
            <a:ext cx="9232900" cy="7569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510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28967" y="2423720"/>
            <a:ext cx="418942" cy="390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781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00403" y="2454045"/>
            <a:ext cx="428463" cy="381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060170"/>
            <a:ext cx="10792195" cy="58680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5381628" y="2302698"/>
            <a:ext cx="733978" cy="208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402991" y="3454531"/>
            <a:ext cx="733978" cy="226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384868" y="3762896"/>
            <a:ext cx="1014883" cy="235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686478" y="4551947"/>
            <a:ext cx="706794" cy="226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472243" y="5604015"/>
            <a:ext cx="489318" cy="226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173214" y="6610735"/>
            <a:ext cx="507441" cy="154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550"/>
            <a:ext cx="10166031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92031" y="2982925"/>
            <a:ext cx="384106" cy="341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15" y="908405"/>
            <a:ext cx="9618018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565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40460" y="4359910"/>
            <a:ext cx="9045575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88085" y="5208270"/>
            <a:ext cx="11109960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33636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19846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55476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1945" y="2176780"/>
            <a:ext cx="10088245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45" y="3034665"/>
            <a:ext cx="10287635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45" y="3911600"/>
            <a:ext cx="6051550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45" y="4740275"/>
            <a:ext cx="10088245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21945" y="5607685"/>
            <a:ext cx="4511040" cy="41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2" grpId="0" bldLvl="0" animBg="1"/>
      <p:bldP spid="16" grpId="0" bldLvl="0" animBg="1"/>
      <p:bldP spid="18" grpId="0" bldLvl="0" animBg="1"/>
      <p:bldP spid="21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660" y="980160"/>
            <a:ext cx="7890796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550"/>
            <a:ext cx="10494015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2675" y="3850005"/>
            <a:ext cx="7044690" cy="471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73785" y="4626610"/>
            <a:ext cx="6550660" cy="396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99820" y="5420360"/>
            <a:ext cx="9286875" cy="405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073785" y="6214745"/>
            <a:ext cx="9047480" cy="405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5" grpId="0" bldLvl="0" animBg="1"/>
      <p:bldP spid="1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73300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850" y="2132965"/>
            <a:ext cx="8249285" cy="46539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59560" y="981075"/>
            <a:ext cx="8282305" cy="561911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96185" y="1125220"/>
            <a:ext cx="7007225" cy="146558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850" y="2421255"/>
            <a:ext cx="7914640" cy="423608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35505" y="692785"/>
            <a:ext cx="7440295" cy="594169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052550"/>
            <a:ext cx="9419329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561553" y="3285715"/>
            <a:ext cx="308441" cy="316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7730" y="765175"/>
            <a:ext cx="7875905" cy="4559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1052550"/>
            <a:ext cx="10149269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19899" y="2161329"/>
            <a:ext cx="332343" cy="341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403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67052" y="3389975"/>
            <a:ext cx="371335" cy="381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65</cp:revision>
  <dcterms:created xsi:type="dcterms:W3CDTF">2015-09-16T06:44:00Z</dcterms:created>
  <dcterms:modified xsi:type="dcterms:W3CDTF">2025-01-08T14:36:51Z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