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9" r:id="rId4"/>
    <p:sldId id="360" r:id="rId5"/>
    <p:sldId id="361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789045"/>
            <a:ext cx="703326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081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5905" y="3036492"/>
            <a:ext cx="409375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980795"/>
            <a:ext cx="87999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53176" y="5001187"/>
            <a:ext cx="288158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301766"/>
            <a:ext cx="333249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86332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2996" y="1793319"/>
            <a:ext cx="260955" cy="29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4331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34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844395"/>
            <a:ext cx="11340000" cy="5123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3863340"/>
            <a:ext cx="97993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415" y="4691380"/>
            <a:ext cx="101707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5520055"/>
            <a:ext cx="39725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650"/>
            <a:ext cx="92596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92475"/>
            <a:ext cx="103860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4121785"/>
            <a:ext cx="62261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52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24305"/>
            <a:ext cx="113041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1445" y="3935095"/>
            <a:ext cx="104813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0970" y="4742180"/>
            <a:ext cx="100895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9860" y="5568315"/>
            <a:ext cx="102622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9860" y="6283325"/>
            <a:ext cx="82080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11513820" cy="4554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875" y="2132965"/>
            <a:ext cx="65532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472555" y="3099435"/>
            <a:ext cx="114554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28025" y="3506470"/>
            <a:ext cx="6280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2555" y="4374515"/>
            <a:ext cx="6280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4743450"/>
            <a:ext cx="62801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0020" y="5085080"/>
            <a:ext cx="85090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5491480"/>
            <a:ext cx="7226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251835"/>
            <a:ext cx="102025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0935" y="4080510"/>
            <a:ext cx="98513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9510" y="4828540"/>
            <a:ext cx="102495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77600" cy="617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17065"/>
            <a:ext cx="8355330" cy="4862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274"/>
          <a:stretch>
            <a:fillRect/>
          </a:stretch>
        </p:blipFill>
        <p:spPr>
          <a:xfrm>
            <a:off x="1271270" y="1196975"/>
            <a:ext cx="9349740" cy="5559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38488" y="3961343"/>
            <a:ext cx="428463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48360"/>
            <a:ext cx="9553575" cy="47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284608"/>
            <a:ext cx="342770" cy="38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8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0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1519567"/>
            <a:ext cx="342770" cy="3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0300"/>
            <a:ext cx="91019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2819" y="3217283"/>
            <a:ext cx="298047" cy="30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2025-01-08T13:56:04Z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