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84" r:id="rId7"/>
    <p:sldId id="385" r:id="rId8"/>
    <p:sldId id="386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1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3861435"/>
            <a:ext cx="76581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1557250"/>
            <a:ext cx="428463" cy="39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1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1471703"/>
            <a:ext cx="428463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81857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440" y="2669492"/>
            <a:ext cx="240555" cy="27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0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2924810"/>
            <a:ext cx="2575560" cy="15316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88522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9700" y="2901591"/>
            <a:ext cx="260143" cy="29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804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643525"/>
            <a:ext cx="428463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5798893"/>
            <a:ext cx="418942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445125"/>
            <a:ext cx="2668905" cy="125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5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20251" y="3072167"/>
            <a:ext cx="523678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3249" y="3062640"/>
            <a:ext cx="54272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4811" y="3062640"/>
            <a:ext cx="54272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715" y="5711045"/>
            <a:ext cx="1047355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5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2420620"/>
            <a:ext cx="4695825" cy="22155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95201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520950"/>
            <a:ext cx="106222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460" y="3531235"/>
            <a:ext cx="49555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052550"/>
            <a:ext cx="102961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25" y="792200"/>
            <a:ext cx="11340000" cy="1857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420975"/>
            <a:ext cx="11340000" cy="420417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4654550"/>
            <a:ext cx="95846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0935" y="5617210"/>
            <a:ext cx="86747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89095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833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" y="3206115"/>
            <a:ext cx="858266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110" y="3914775"/>
            <a:ext cx="82689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4798060"/>
            <a:ext cx="783399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557270"/>
            <a:ext cx="98545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2140168"/>
            <a:ext cx="514156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3371269"/>
            <a:ext cx="552241" cy="2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277" y="3371269"/>
            <a:ext cx="561763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7052" y="4096570"/>
            <a:ext cx="533198" cy="1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14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132965"/>
            <a:ext cx="11267440" cy="300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08685"/>
            <a:ext cx="7801610" cy="5716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00530"/>
            <a:ext cx="11168380" cy="4323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80440"/>
            <a:ext cx="9093200" cy="5670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052550"/>
            <a:ext cx="84208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6190" y="3211464"/>
            <a:ext cx="275746" cy="29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62039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643754"/>
            <a:ext cx="342770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