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80" r:id="rId7"/>
    <p:sldId id="381" r:id="rId8"/>
    <p:sldId id="382" r:id="rId9"/>
    <p:sldId id="383" r:id="rId10"/>
    <p:sldId id="346" r:id="rId11"/>
    <p:sldId id="345" r:id="rId12"/>
    <p:sldId id="344" r:id="rId13"/>
    <p:sldId id="343" r:id="rId14"/>
    <p:sldId id="342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493010"/>
            <a:ext cx="11473815" cy="7219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680" y="3645535"/>
            <a:ext cx="893064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07665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4945" y="4280979"/>
            <a:ext cx="343518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06542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2945" y="2342460"/>
            <a:ext cx="402553" cy="35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07760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3636" y="4277017"/>
            <a:ext cx="325724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10945"/>
            <a:ext cx="11340000" cy="5110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4400648"/>
            <a:ext cx="361813" cy="39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708370"/>
            <a:ext cx="11340000" cy="1064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9685"/>
            <a:ext cx="110382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2347" y="4234234"/>
            <a:ext cx="407796" cy="37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38410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2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1511" y="1529157"/>
            <a:ext cx="418942" cy="38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84915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1738" y="4750391"/>
            <a:ext cx="270931" cy="29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4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795" y="5467197"/>
            <a:ext cx="361813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663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178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77581" y="2101620"/>
            <a:ext cx="542720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82267" y="3780546"/>
            <a:ext cx="818841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06830"/>
            <a:ext cx="97473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5422" y="3842483"/>
            <a:ext cx="310998" cy="33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9685"/>
            <a:ext cx="1104813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37458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258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8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460" y="3465195"/>
            <a:ext cx="69113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035" y="4356735"/>
            <a:ext cx="661543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716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6049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535" y="5424805"/>
            <a:ext cx="589153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5535" y="6308725"/>
            <a:ext cx="581152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969614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1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0935" y="3561715"/>
            <a:ext cx="1125918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0935" y="4468495"/>
            <a:ext cx="615696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6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0125" y="2273875"/>
            <a:ext cx="799798" cy="2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2720" y="3132864"/>
            <a:ext cx="780755" cy="24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7304" y="3590991"/>
            <a:ext cx="809319" cy="2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6095" y="4096840"/>
            <a:ext cx="542720" cy="20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925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1916430"/>
            <a:ext cx="8366760" cy="480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55955"/>
            <a:ext cx="9023350" cy="62020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700530"/>
            <a:ext cx="11006455" cy="35953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557020"/>
            <a:ext cx="10892790" cy="37052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052830"/>
            <a:ext cx="9635490" cy="56407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01445"/>
            <a:ext cx="871435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87870" y="4866928"/>
            <a:ext cx="278039" cy="30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730" y="765175"/>
            <a:ext cx="7875905" cy="45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66</cp:revision>
  <dcterms:created xsi:type="dcterms:W3CDTF">2015-09-16T06:44:00Z</dcterms:created>
  <dcterms:modified xsi:type="dcterms:W3CDTF">2025-01-08T14:59:29Z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