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66" r:id="rId4"/>
    <p:sldId id="345" r:id="rId5"/>
    <p:sldId id="344" r:id="rId6"/>
    <p:sldId id="343" r:id="rId7"/>
    <p:sldId id="342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430" y="3645535"/>
            <a:ext cx="607314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908405"/>
            <a:ext cx="85641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4395" y="3482846"/>
            <a:ext cx="280436" cy="28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6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3588385"/>
            <a:ext cx="3246120" cy="18211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548085"/>
            <a:ext cx="371335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1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1490946"/>
            <a:ext cx="361813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1340000" cy="3553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30" y="4409160"/>
            <a:ext cx="11340000" cy="248731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83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929757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3659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005" y="2776855"/>
            <a:ext cx="62452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005" y="6002655"/>
            <a:ext cx="546671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225165"/>
            <a:ext cx="107200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4025900"/>
            <a:ext cx="95167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9985" y="4855210"/>
            <a:ext cx="43072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209020" cy="493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2098675"/>
            <a:ext cx="140081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887845" y="2487295"/>
            <a:ext cx="6953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2960" y="3523615"/>
            <a:ext cx="6953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2725" y="4258945"/>
            <a:ext cx="119253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95" y="4488815"/>
            <a:ext cx="6953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4355" y="5928360"/>
            <a:ext cx="6953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88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532" y="2840854"/>
            <a:ext cx="1742170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1651" y="2864516"/>
            <a:ext cx="283792" cy="29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807" y="2825080"/>
            <a:ext cx="4619510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2032" y="2832967"/>
            <a:ext cx="796195" cy="34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182" y="3503370"/>
            <a:ext cx="7701811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182" y="4189548"/>
            <a:ext cx="536052" cy="32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1884" y="4181661"/>
            <a:ext cx="2585664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30613" y="4181661"/>
            <a:ext cx="4485497" cy="34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8532" y="4867838"/>
            <a:ext cx="2104793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31937" y="4883612"/>
            <a:ext cx="1024806" cy="29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21255"/>
            <a:ext cx="11340000" cy="43884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412875"/>
            <a:ext cx="11262360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260"/>
            <a:ext cx="1085940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3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989685"/>
            <a:ext cx="927778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80528" y="2423565"/>
            <a:ext cx="342756" cy="3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478" y="4800378"/>
            <a:ext cx="272646" cy="3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455" y="621030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2354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0828" y="2559792"/>
            <a:ext cx="271403" cy="31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0828" y="4764173"/>
            <a:ext cx="271403" cy="31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4224072"/>
            <a:ext cx="371335" cy="38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