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3325" y="3090545"/>
            <a:ext cx="470535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263015"/>
            <a:ext cx="1097280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00910" y="5693120"/>
            <a:ext cx="99983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595" y="1899920"/>
            <a:ext cx="10544175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0000" y="3818138"/>
            <a:ext cx="10598727" cy="1557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417955"/>
            <a:ext cx="10515600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530" y="2865120"/>
            <a:ext cx="10458450" cy="2419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40691" y="4778721"/>
            <a:ext cx="8409709" cy="11325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145" y="1504950"/>
            <a:ext cx="1088707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90073" y="4898793"/>
            <a:ext cx="8234218" cy="661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120" y="1690370"/>
            <a:ext cx="1052512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0691" y="4640176"/>
            <a:ext cx="9952182" cy="994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301750"/>
            <a:ext cx="10477500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5825" y="4307205"/>
            <a:ext cx="10420350" cy="1257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0000" y="3651883"/>
            <a:ext cx="10173855" cy="5968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40690" y="4732537"/>
            <a:ext cx="10607965" cy="1104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720" y="1169035"/>
            <a:ext cx="10067925" cy="566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92982" y="2826327"/>
            <a:ext cx="798945" cy="3705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61564" y="3398981"/>
            <a:ext cx="1325418" cy="3705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2480945"/>
            <a:ext cx="10572750" cy="1895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9237" y="3365558"/>
            <a:ext cx="10423236" cy="13080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781175"/>
            <a:ext cx="1049655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51528" y="2783665"/>
            <a:ext cx="10543308" cy="2665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145" y="2747645"/>
            <a:ext cx="10887075" cy="1362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556385"/>
            <a:ext cx="10906125" cy="87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175" y="2519045"/>
            <a:ext cx="10915650" cy="1819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75818" y="3023812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595" y="1364615"/>
            <a:ext cx="10544175" cy="527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070" y="1362075"/>
            <a:ext cx="1056322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4582" y="4991158"/>
            <a:ext cx="901007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504950"/>
            <a:ext cx="104965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68401" y="2885266"/>
            <a:ext cx="10386290" cy="2850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1957070"/>
            <a:ext cx="10077450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7491" y="2017047"/>
            <a:ext cx="10681854" cy="32476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766570"/>
            <a:ext cx="1097280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11164" y="2275666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829637" y="4206066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295400"/>
            <a:ext cx="109347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83455" y="2247957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746510" y="3199302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341120"/>
            <a:ext cx="10896600" cy="132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960" y="2781300"/>
            <a:ext cx="10896600" cy="3295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4219" y="1767666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838873" y="3245485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306830"/>
            <a:ext cx="1094422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110" y="2257193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763164" y="4233775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995" y="1321435"/>
            <a:ext cx="1100137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7346" y="1823085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792691" y="3855085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838873" y="5767012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620" y="1348105"/>
            <a:ext cx="10906125" cy="2295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370" y="3789680"/>
            <a:ext cx="6191250" cy="180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109" y="1795375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838873" y="3273193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266825"/>
            <a:ext cx="109156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7346" y="1666066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894291" y="4187593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30</Words>
  <Application>Microsoft Office PowerPoint</Application>
  <PresentationFormat>宽屏</PresentationFormat>
  <Paragraphs>30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2025-01-09T06:56:53Z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