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670" y="3119120"/>
            <a:ext cx="47720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2875"/>
            <a:ext cx="109442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421255"/>
            <a:ext cx="1057275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9636" y="18785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319020"/>
            <a:ext cx="109442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1928" y="32731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82700"/>
            <a:ext cx="10915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222948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38873" y="50650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3345"/>
            <a:ext cx="10991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17491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0400" y="46494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1412875"/>
            <a:ext cx="52578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65" y="2348865"/>
            <a:ext cx="106013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4582" y="5185121"/>
            <a:ext cx="10487891" cy="975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353185"/>
            <a:ext cx="105822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095500"/>
            <a:ext cx="10572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473" y="2432684"/>
            <a:ext cx="10210800" cy="827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33054" y="3633411"/>
            <a:ext cx="10247745" cy="1575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35710"/>
            <a:ext cx="108585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4727" y="5979447"/>
            <a:ext cx="10220037" cy="80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92860"/>
            <a:ext cx="105156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582" y="4575520"/>
            <a:ext cx="10626436" cy="2222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665"/>
            <a:ext cx="10133965" cy="6190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6401" y="6413557"/>
            <a:ext cx="90008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7020"/>
            <a:ext cx="109156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2601595"/>
            <a:ext cx="10896600" cy="2371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20401" y="363341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05560"/>
            <a:ext cx="10944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5927" y="4414981"/>
            <a:ext cx="974437" cy="25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29272" y="5329383"/>
            <a:ext cx="974437" cy="26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33500"/>
            <a:ext cx="10553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9237" y="4751011"/>
            <a:ext cx="10340108" cy="1178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2395220"/>
            <a:ext cx="105441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6183" y="3614938"/>
            <a:ext cx="10820399" cy="1834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66595"/>
            <a:ext cx="109156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6255" y="4501630"/>
            <a:ext cx="68949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385695"/>
            <a:ext cx="106299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34770"/>
            <a:ext cx="10477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2291" y="2635884"/>
            <a:ext cx="10691091" cy="381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1306195"/>
            <a:ext cx="109061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6645" y="230269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81991" y="329098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95095"/>
            <a:ext cx="109537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164" y="18877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1476375"/>
            <a:ext cx="109823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1928" y="24696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0401" y="45108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433320"/>
            <a:ext cx="1095375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303304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47520"/>
            <a:ext cx="10934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37" y="173995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1595120"/>
            <a:ext cx="110013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36" y="15829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2238375"/>
            <a:ext cx="109061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110" y="37257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</Words>
  <Application>Microsoft Office PowerPoint</Application>
  <PresentationFormat>宽屏</PresentationFormat>
  <Paragraphs>28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2025-01-09T08:39:38Z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