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76" r:id="rId7"/>
    <p:sldId id="377" r:id="rId8"/>
    <p:sldId id="378" r:id="rId9"/>
    <p:sldId id="379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061210"/>
            <a:ext cx="1062228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2893060"/>
            <a:ext cx="50139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0" y="3806190"/>
            <a:ext cx="618744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8708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9704" y="3279795"/>
            <a:ext cx="277842" cy="30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75913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7495" y="2341284"/>
            <a:ext cx="223086" cy="26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908405"/>
            <a:ext cx="69933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4503" y="1695504"/>
            <a:ext cx="211386" cy="24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481931"/>
            <a:ext cx="361813" cy="39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69101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6346" y="3886895"/>
            <a:ext cx="226275" cy="23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0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4468858"/>
            <a:ext cx="361813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4725035"/>
            <a:ext cx="2783205" cy="181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7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3140710"/>
            <a:ext cx="4682490" cy="30543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90033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9904" y="1936817"/>
            <a:ext cx="272140" cy="3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5013325"/>
            <a:ext cx="3281680" cy="16084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1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77833" y="2081195"/>
            <a:ext cx="799798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931" y="3271745"/>
            <a:ext cx="1037833" cy="2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8337" y="4624210"/>
            <a:ext cx="809319" cy="2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48413" y="5033759"/>
            <a:ext cx="561763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87355" y="5443308"/>
            <a:ext cx="1294911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052550"/>
            <a:ext cx="699736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15" y="980160"/>
            <a:ext cx="78945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836015"/>
            <a:ext cx="70578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7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081375"/>
            <a:ext cx="11340000" cy="19367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19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349076"/>
            <a:ext cx="9435717" cy="42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26435"/>
            <a:ext cx="98386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033520"/>
            <a:ext cx="100406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932680"/>
            <a:ext cx="106565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1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060"/>
            <a:ext cx="1040889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5120" y="2226945"/>
            <a:ext cx="97510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120" y="3061970"/>
            <a:ext cx="33724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120" y="3794125"/>
            <a:ext cx="862584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5120" y="4624070"/>
            <a:ext cx="899731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376930"/>
            <a:ext cx="84569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0935" y="4243705"/>
            <a:ext cx="972566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0460" y="5129530"/>
            <a:ext cx="1091819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31234" y="6024969"/>
            <a:ext cx="3037329" cy="4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9058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455" y="2938145"/>
            <a:ext cx="909891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835" y="3656330"/>
            <a:ext cx="247967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0440" y="4322445"/>
            <a:ext cx="809879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0440" y="5019040"/>
            <a:ext cx="806323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0440" y="5715000"/>
            <a:ext cx="344233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95450"/>
            <a:ext cx="11340000" cy="2605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65" y="1567269"/>
            <a:ext cx="1285390" cy="24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56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50720"/>
            <a:ext cx="10157460" cy="443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268730"/>
            <a:ext cx="10560685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980440"/>
            <a:ext cx="10158095" cy="53613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268730"/>
            <a:ext cx="11398885" cy="44723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556385"/>
            <a:ext cx="116490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4004945"/>
            <a:ext cx="10991215" cy="1902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3325" y="4940935"/>
            <a:ext cx="76962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87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2025-01-08T15:23:56Z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