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0" r:id="rId4"/>
    <p:sldId id="371" r:id="rId5"/>
    <p:sldId id="372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090" y="3175635"/>
            <a:ext cx="61798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0616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6463" y="1229450"/>
            <a:ext cx="338740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6779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3111" y="2213038"/>
            <a:ext cx="210617" cy="2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795"/>
            <a:ext cx="98822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1302" y="2956161"/>
            <a:ext cx="315301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9370"/>
            <a:ext cx="11340000" cy="58486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1452657"/>
            <a:ext cx="352292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2519523"/>
            <a:ext cx="371334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2493010"/>
            <a:ext cx="5730240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0774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5853" y="4258906"/>
            <a:ext cx="407085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71723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8417" y="3674255"/>
            <a:ext cx="228841" cy="24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715115" cy="41319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3662816"/>
            <a:ext cx="36181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217670"/>
            <a:ext cx="3744595" cy="263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6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525" y="3429000"/>
            <a:ext cx="3744595" cy="26314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70237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696" y="2858853"/>
            <a:ext cx="224100" cy="23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4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414557"/>
            <a:ext cx="333249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2657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1597" y="1843584"/>
            <a:ext cx="256785" cy="28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0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17065"/>
            <a:ext cx="4358640" cy="28651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1557020"/>
            <a:ext cx="11590020" cy="435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" y="1341120"/>
            <a:ext cx="11818620" cy="41757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795"/>
            <a:ext cx="88334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60711" y="4704860"/>
            <a:ext cx="281839" cy="30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650"/>
            <a:ext cx="8625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2217" y="3321494"/>
            <a:ext cx="267965" cy="29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74266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9787" y="3649049"/>
            <a:ext cx="218248" cy="24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84934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1887" y="2563208"/>
            <a:ext cx="313780" cy="28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