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3023870"/>
            <a:ext cx="60960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24000"/>
            <a:ext cx="108585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3528" y="149057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357120"/>
            <a:ext cx="1094422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0401" y="292221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39215"/>
            <a:ext cx="109442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2437" y="5674648"/>
            <a:ext cx="91947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829435"/>
            <a:ext cx="104870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3260725"/>
            <a:ext cx="1047750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2146" y="4187593"/>
            <a:ext cx="10534072" cy="1372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70" y="1752600"/>
            <a:ext cx="105632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8473" y="4723302"/>
            <a:ext cx="81049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33500"/>
            <a:ext cx="109728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3200" y="4233775"/>
            <a:ext cx="10561782" cy="1585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1276350"/>
            <a:ext cx="1054417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5589270"/>
            <a:ext cx="10477500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7710" y="4584757"/>
            <a:ext cx="10340108" cy="929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891" y="6034867"/>
            <a:ext cx="9979891" cy="75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80440"/>
            <a:ext cx="10169525" cy="577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2400300"/>
            <a:ext cx="1052512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97564" y="2349558"/>
            <a:ext cx="7804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36837" y="2358794"/>
            <a:ext cx="16948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5199" y="3282429"/>
            <a:ext cx="10543309" cy="1409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49375"/>
            <a:ext cx="104965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2291" y="4843374"/>
            <a:ext cx="10275454" cy="1465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268730"/>
            <a:ext cx="10820400" cy="942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2348865"/>
            <a:ext cx="10944225" cy="2466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12764" y="229413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333500"/>
            <a:ext cx="104298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7710" y="4612465"/>
            <a:ext cx="10330872" cy="1252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169035"/>
            <a:ext cx="10944225" cy="566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53185"/>
            <a:ext cx="104965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1527" y="1804611"/>
            <a:ext cx="104140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9091" y="4132174"/>
            <a:ext cx="10764982" cy="1954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54455"/>
            <a:ext cx="109156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4982" y="193392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01927" y="339326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628775"/>
            <a:ext cx="109442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346" y="26728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48110" y="426148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45" y="1362075"/>
            <a:ext cx="10963275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38873" y="14074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55746" y="458475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23695"/>
            <a:ext cx="109918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0400" y="21648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57345" y="375348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45" y="1273175"/>
            <a:ext cx="109632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9637" y="176766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01927" y="49634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13230"/>
            <a:ext cx="1091565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4869180"/>
            <a:ext cx="9410700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109" y="276519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01927" y="437232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152650"/>
            <a:ext cx="109156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109" y="322701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29</Words>
  <Application>Microsoft Office PowerPoint</Application>
  <PresentationFormat>宽屏</PresentationFormat>
  <Paragraphs>29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2025-01-09T08:41:55Z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