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50" r:id="rId5"/>
    <p:sldId id="376" r:id="rId6"/>
    <p:sldId id="377" r:id="rId7"/>
    <p:sldId id="378" r:id="rId8"/>
    <p:sldId id="379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9045" y="2565400"/>
            <a:ext cx="9570720" cy="8229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495" y="3645535"/>
            <a:ext cx="633984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30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8010" y="3873316"/>
            <a:ext cx="333249" cy="381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69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0881" y="2281095"/>
            <a:ext cx="418942" cy="380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908405"/>
            <a:ext cx="859986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03429" y="3907444"/>
            <a:ext cx="274387" cy="29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836015"/>
            <a:ext cx="908040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99666" y="3636477"/>
            <a:ext cx="266846" cy="305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60" y="836015"/>
            <a:ext cx="811491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76172" y="3957436"/>
            <a:ext cx="238473" cy="265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908405"/>
            <a:ext cx="1017183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5543" y="4794780"/>
            <a:ext cx="324542" cy="35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57181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2795" y="2949066"/>
            <a:ext cx="371335" cy="371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501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76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0125" y="2368615"/>
            <a:ext cx="361813" cy="391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836015"/>
            <a:ext cx="880827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24203" y="1657387"/>
            <a:ext cx="258850" cy="295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06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728816" y="2931084"/>
            <a:ext cx="285642" cy="247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83022" y="3264872"/>
            <a:ext cx="818841" cy="228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25491" y="4447433"/>
            <a:ext cx="1047355" cy="257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63526" y="4809831"/>
            <a:ext cx="1066397" cy="247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10881" y="5219913"/>
            <a:ext cx="1037833" cy="257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82821" y="5649068"/>
            <a:ext cx="533198" cy="257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87355" y="6135444"/>
            <a:ext cx="552241" cy="257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8461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53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769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43359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500" y="4046983"/>
            <a:ext cx="3302945" cy="333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42147" y="4070772"/>
            <a:ext cx="388115" cy="29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17391" y="4070772"/>
            <a:ext cx="562372" cy="301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7420" y="4673432"/>
            <a:ext cx="926725" cy="333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33256" y="4665502"/>
            <a:ext cx="3722744" cy="356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87684" y="4665502"/>
            <a:ext cx="2930671" cy="340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09500" y="5284021"/>
            <a:ext cx="7548458" cy="372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5341" y="5942189"/>
            <a:ext cx="380195" cy="29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00585" y="5934259"/>
            <a:ext cx="554451" cy="301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70" y="836015"/>
            <a:ext cx="1128871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5716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645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31234" y="4019677"/>
            <a:ext cx="9016775" cy="438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0755" y="4792543"/>
            <a:ext cx="5570025" cy="438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86901" y="4830709"/>
            <a:ext cx="466549" cy="362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58186" y="4830709"/>
            <a:ext cx="666498" cy="362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980160"/>
            <a:ext cx="996807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5358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148282"/>
            <a:ext cx="2532695" cy="409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78387" y="2138753"/>
            <a:ext cx="3894256" cy="42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58287" y="2176868"/>
            <a:ext cx="457027" cy="343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29571" y="2167339"/>
            <a:ext cx="656977" cy="352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2901048"/>
            <a:ext cx="6550730" cy="438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58287" y="2939163"/>
            <a:ext cx="1228261" cy="352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03238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580" y="5768340"/>
            <a:ext cx="9739630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8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181" y="1405226"/>
            <a:ext cx="504635" cy="228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43224" y="3513176"/>
            <a:ext cx="542721" cy="247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77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1234" y="2166915"/>
            <a:ext cx="3732392" cy="438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92191" y="2166915"/>
            <a:ext cx="5284382" cy="428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0935" y="2938145"/>
            <a:ext cx="470090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412875"/>
            <a:ext cx="10956925" cy="5829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2061210"/>
            <a:ext cx="8526145" cy="474091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6505" y="1125220"/>
            <a:ext cx="9698355" cy="530098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1196975"/>
            <a:ext cx="9505950" cy="510413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r="3437"/>
          <a:stretch>
            <a:fillRect/>
          </a:stretch>
        </p:blipFill>
        <p:spPr>
          <a:xfrm>
            <a:off x="1127760" y="1052830"/>
            <a:ext cx="10008870" cy="549084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9"/>
          <a:stretch>
            <a:fillRect/>
          </a:stretch>
        </p:blipFill>
        <p:spPr>
          <a:xfrm>
            <a:off x="1487805" y="1178840"/>
            <a:ext cx="9340850" cy="56791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58107" y="3735406"/>
            <a:ext cx="274501" cy="313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7730" y="765175"/>
            <a:ext cx="7875905" cy="455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960" y="764260"/>
            <a:ext cx="957243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24086" y="2315662"/>
            <a:ext cx="353641" cy="321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65</cp:revision>
  <dcterms:created xsi:type="dcterms:W3CDTF">2015-09-16T06:44:00Z</dcterms:created>
  <dcterms:modified xsi:type="dcterms:W3CDTF">2025-01-08T14:03:28Z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