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64" r:id="rId4"/>
    <p:sldId id="344" r:id="rId5"/>
    <p:sldId id="343" r:id="rId6"/>
    <p:sldId id="342" r:id="rId7"/>
    <p:sldId id="341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6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2493010"/>
            <a:ext cx="11473815" cy="7219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3573145"/>
            <a:ext cx="4724400" cy="5257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012951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52161" y="2985838"/>
            <a:ext cx="374222" cy="340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836650"/>
            <a:ext cx="830511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21018" y="4855636"/>
            <a:ext cx="264982" cy="286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650"/>
            <a:ext cx="995810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1382" y="2736844"/>
            <a:ext cx="317722" cy="343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908405"/>
            <a:ext cx="974606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107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712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23881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40" y="4106545"/>
            <a:ext cx="568896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3785" y="4863465"/>
            <a:ext cx="9503410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836650"/>
            <a:ext cx="853234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39950" y="3752850"/>
            <a:ext cx="740854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53920" y="4383405"/>
            <a:ext cx="318135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32330" y="5013960"/>
            <a:ext cx="531876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139950" y="5658485"/>
            <a:ext cx="749173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153920" y="6289040"/>
            <a:ext cx="2523490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  <p:bldP spid="17" grpId="0" bldLvl="0" animBg="1"/>
      <p:bldP spid="2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64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0935" y="3235325"/>
            <a:ext cx="758190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80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0935" y="3273425"/>
            <a:ext cx="956564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8085" y="4112260"/>
            <a:ext cx="974217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1410" y="4940935"/>
            <a:ext cx="1024572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21410" y="5789295"/>
            <a:ext cx="985393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341120"/>
            <a:ext cx="11178540" cy="4899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04155" y="2227580"/>
            <a:ext cx="947420" cy="24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5447665" y="3670300"/>
            <a:ext cx="588645" cy="24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19520" y="4634230"/>
            <a:ext cx="588645" cy="24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84105" y="5187950"/>
            <a:ext cx="847725" cy="24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04155" y="5842000"/>
            <a:ext cx="602615" cy="29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9692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836930"/>
            <a:ext cx="9044940" cy="551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052550"/>
            <a:ext cx="1011293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08405"/>
            <a:ext cx="1078938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32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3185"/>
            <a:ext cx="11340000" cy="58046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32766" y="4494016"/>
            <a:ext cx="333249" cy="38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730" y="765175"/>
            <a:ext cx="7875905" cy="455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860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24231" y="2471692"/>
            <a:ext cx="418942" cy="38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3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8010" y="3462561"/>
            <a:ext cx="333249" cy="38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65</cp:revision>
  <dcterms:created xsi:type="dcterms:W3CDTF">2015-09-16T06:44:00Z</dcterms:created>
  <dcterms:modified xsi:type="dcterms:W3CDTF">2025-01-08T14:29:30Z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