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72" r:id="rId4"/>
    <p:sldId id="373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0420" y="3131820"/>
            <a:ext cx="5471160" cy="594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7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5768" y="1548095"/>
            <a:ext cx="333248" cy="38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795"/>
            <a:ext cx="94624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3308" y="2960648"/>
            <a:ext cx="349579" cy="31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945524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307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650"/>
            <a:ext cx="924536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576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085" y="921105"/>
            <a:ext cx="83879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548" y="3760005"/>
            <a:ext cx="6873734" cy="31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1360" y="4394200"/>
            <a:ext cx="800290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8345" y="5013960"/>
            <a:ext cx="709930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91360" y="5626735"/>
            <a:ext cx="700214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91548" y="6246684"/>
            <a:ext cx="2732590" cy="31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8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0935" y="2605405"/>
            <a:ext cx="986980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9985" y="3453765"/>
            <a:ext cx="98983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30935" y="4272915"/>
            <a:ext cx="96653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59798" y="5140235"/>
            <a:ext cx="1104483" cy="40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08405"/>
            <a:ext cx="742222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4199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595" y="3973830"/>
            <a:ext cx="915098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7595" y="4744720"/>
            <a:ext cx="927925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5850" y="5362575"/>
            <a:ext cx="927036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9815" y="6233795"/>
            <a:ext cx="635571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10888980" cy="58216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764260"/>
            <a:ext cx="908009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05" y="836650"/>
            <a:ext cx="998223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76760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3861435"/>
            <a:ext cx="742505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8365" y="4429125"/>
            <a:ext cx="441452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2015" y="5002530"/>
            <a:ext cx="658431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4715" y="5563870"/>
            <a:ext cx="435356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836650"/>
            <a:ext cx="813639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2493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750" y="3517265"/>
            <a:ext cx="642112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0750" y="4119880"/>
            <a:ext cx="415671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4400" y="4729480"/>
            <a:ext cx="708914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4890" y="5366932"/>
            <a:ext cx="893504" cy="2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8394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168" y="2843270"/>
            <a:ext cx="7228864" cy="33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150" y="3496945"/>
            <a:ext cx="736727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7215" y="4143375"/>
            <a:ext cx="528574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6320" y="1950720"/>
            <a:ext cx="10119360" cy="29565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836650"/>
            <a:ext cx="755841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23510" y="3453117"/>
            <a:ext cx="285582" cy="2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5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488" y="4707252"/>
            <a:ext cx="342770" cy="38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4653280"/>
            <a:ext cx="2339340" cy="1996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781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764260"/>
            <a:ext cx="77571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4948" y="2439900"/>
            <a:ext cx="286577" cy="25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92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5085715"/>
            <a:ext cx="3105785" cy="15938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307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66</cp:revision>
  <dcterms:created xsi:type="dcterms:W3CDTF">2015-09-16T06:44:00Z</dcterms:created>
  <dcterms:modified xsi:type="dcterms:W3CDTF">2025-01-08T15:45:00Z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