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66" r:id="rId4"/>
    <p:sldId id="345" r:id="rId5"/>
    <p:sldId id="343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493010"/>
            <a:ext cx="11473815" cy="72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3501390"/>
            <a:ext cx="849630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8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4323658"/>
            <a:ext cx="371335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836650"/>
            <a:ext cx="690082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98386" y="3022653"/>
            <a:ext cx="260736" cy="23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8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3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1605436"/>
            <a:ext cx="361813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3107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19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81534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999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090" y="4126230"/>
            <a:ext cx="947610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9505" y="4958715"/>
            <a:ext cx="590613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6810" y="5764530"/>
            <a:ext cx="790130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1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5004435"/>
            <a:ext cx="55810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5852160"/>
            <a:ext cx="94183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1510010" cy="4243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7400" y="2967990"/>
            <a:ext cx="120269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572125" y="3500755"/>
            <a:ext cx="106616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056495" y="3821430"/>
            <a:ext cx="64198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4149090"/>
            <a:ext cx="64198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4668520"/>
            <a:ext cx="64198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8115" y="5073015"/>
            <a:ext cx="89027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2080" y="5073015"/>
            <a:ext cx="89027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83064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720" y="2650490"/>
            <a:ext cx="811720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3010" y="3278505"/>
            <a:ext cx="318897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446" y="5713458"/>
            <a:ext cx="6862755" cy="30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5705" y="6341110"/>
            <a:ext cx="57277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268730"/>
            <a:ext cx="10004425" cy="4911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215" y="728980"/>
            <a:ext cx="9003030" cy="5397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054090"/>
            <a:ext cx="10004425" cy="83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"/>
          <a:stretch>
            <a:fillRect/>
          </a:stretch>
        </p:blipFill>
        <p:spPr>
          <a:xfrm>
            <a:off x="1559560" y="1125500"/>
            <a:ext cx="6916420" cy="5723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6697" y="2671476"/>
            <a:ext cx="226479" cy="23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669290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4215887"/>
            <a:ext cx="371335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417966"/>
            <a:ext cx="352292" cy="38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3255542"/>
            <a:ext cx="418942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232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4195" y="3107014"/>
            <a:ext cx="332563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