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8" r:id="rId5"/>
    <p:sldId id="347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493010"/>
            <a:ext cx="11473815" cy="7219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3717290"/>
            <a:ext cx="3394710" cy="684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9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3436028"/>
            <a:ext cx="371335" cy="38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46766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5556250"/>
            <a:ext cx="1918335" cy="12077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9596" y="1586503"/>
            <a:ext cx="418942" cy="372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015"/>
            <a:ext cx="94388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8649" y="3492474"/>
            <a:ext cx="277380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08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5229225"/>
            <a:ext cx="4221480" cy="13030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88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4447480"/>
            <a:ext cx="361813" cy="39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707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764260"/>
            <a:ext cx="967090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1000899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64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1067554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1052550"/>
            <a:ext cx="1061972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681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326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244281"/>
            <a:ext cx="723627" cy="362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935605"/>
            <a:ext cx="1038733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950970"/>
            <a:ext cx="1113599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819015"/>
            <a:ext cx="1038733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705475"/>
            <a:ext cx="108127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bldLvl="0" animBg="1"/>
      <p:bldP spid="16" grpId="0" bldLvl="0" animBg="1"/>
      <p:bldP spid="19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547932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7660" y="2203450"/>
            <a:ext cx="958024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7660" y="2933700"/>
            <a:ext cx="909764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7933" y="3680372"/>
            <a:ext cx="2172535" cy="35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7660" y="4418965"/>
            <a:ext cx="981519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7660" y="5141595"/>
            <a:ext cx="932624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7660" y="5887720"/>
            <a:ext cx="293179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5" grpId="0" animBg="1"/>
      <p:bldP spid="16" grpId="0" bldLvl="0" animBg="1"/>
      <p:bldP spid="20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5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895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24305"/>
            <a:ext cx="95657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9649" y="4749603"/>
            <a:ext cx="305203" cy="32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767080"/>
            <a:ext cx="802386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0711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4946" y="4325982"/>
            <a:ext cx="409007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73763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3874" y="3740164"/>
            <a:ext cx="278701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989685"/>
            <a:ext cx="72846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4959" y="3779891"/>
            <a:ext cx="269122" cy="24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836015"/>
            <a:ext cx="67908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9614" y="2136213"/>
            <a:ext cx="250877" cy="22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66</cp:revision>
  <dcterms:created xsi:type="dcterms:W3CDTF">2015-09-16T06:44:00Z</dcterms:created>
  <dcterms:modified xsi:type="dcterms:W3CDTF">2025-01-08T15:02:00Z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