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54" r:id="rId4"/>
    <p:sldId id="324" r:id="rId5"/>
    <p:sldId id="339" r:id="rId6"/>
    <p:sldId id="355" r:id="rId7"/>
    <p:sldId id="356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9045" y="2565400"/>
            <a:ext cx="9570720" cy="822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3573145"/>
            <a:ext cx="452628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5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418305"/>
            <a:ext cx="342770" cy="38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032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0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5289" y="1557666"/>
            <a:ext cx="371335" cy="38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50" y="836015"/>
            <a:ext cx="685853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92700" y="2426946"/>
            <a:ext cx="224586" cy="23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92505"/>
            <a:ext cx="1024214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8582" y="2611220"/>
            <a:ext cx="386982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4"/>
          <a:stretch>
            <a:fillRect/>
          </a:stretch>
        </p:blipFill>
        <p:spPr>
          <a:xfrm>
            <a:off x="1271270" y="980720"/>
            <a:ext cx="8953500" cy="5651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06869" y="3224306"/>
            <a:ext cx="293187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50316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1052550"/>
            <a:ext cx="1052921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6570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470" y="4027805"/>
            <a:ext cx="971486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11885" y="4834255"/>
            <a:ext cx="797433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7502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455" y="4130675"/>
            <a:ext cx="955357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0930" y="4943475"/>
            <a:ext cx="1033589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2040" y="5755640"/>
            <a:ext cx="541083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485265"/>
            <a:ext cx="11728450" cy="3698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84290" y="2204720"/>
            <a:ext cx="75819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184515" y="2595245"/>
            <a:ext cx="75819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677910" y="3685540"/>
            <a:ext cx="75819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0370" y="4077335"/>
            <a:ext cx="97218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2125" y="4476750"/>
            <a:ext cx="972185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1225" y="4817745"/>
            <a:ext cx="756920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1561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600" y="4392930"/>
            <a:ext cx="801687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5840" y="5222875"/>
            <a:ext cx="156400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340485"/>
            <a:ext cx="11747500" cy="6007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160" y="2348865"/>
            <a:ext cx="9885045" cy="3993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5175"/>
            <a:ext cx="9437370" cy="53136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6122035"/>
            <a:ext cx="5744210" cy="64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268730"/>
            <a:ext cx="9872980" cy="52495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0706735" cy="50641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65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6574" y="3778514"/>
            <a:ext cx="371335" cy="38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040" y="908685"/>
            <a:ext cx="7875905" cy="45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3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3301433"/>
            <a:ext cx="371335" cy="38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0635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9867" y="3233216"/>
            <a:ext cx="380234" cy="3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66</cp:revision>
  <dcterms:created xsi:type="dcterms:W3CDTF">2015-09-16T06:44:00Z</dcterms:created>
  <dcterms:modified xsi:type="dcterms:W3CDTF">2025-01-08T14:00:48Z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