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3"/>
    <p:sldId id="374" r:id="rId4"/>
    <p:sldId id="349" r:id="rId5"/>
    <p:sldId id="348" r:id="rId6"/>
    <p:sldId id="346" r:id="rId7"/>
    <p:sldId id="343" r:id="rId8"/>
    <p:sldId id="342" r:id="rId9"/>
    <p:sldId id="340" r:id="rId10"/>
    <p:sldId id="339" r:id="rId11"/>
    <p:sldId id="337" r:id="rId12"/>
    <p:sldId id="336" r:id="rId13"/>
    <p:sldId id="335" r:id="rId14"/>
    <p:sldId id="334" r:id="rId15"/>
    <p:sldId id="333" r:id="rId16"/>
    <p:sldId id="332" r:id="rId17"/>
    <p:sldId id="331" r:id="rId18"/>
    <p:sldId id="330" r:id="rId19"/>
    <p:sldId id="329" r:id="rId20"/>
    <p:sldId id="328" r:id="rId21"/>
    <p:sldId id="327" r:id="rId22"/>
    <p:sldId id="326" r:id="rId23"/>
    <p:sldId id="325" r:id="rId24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handoutMaster" Target="handoutMasters/handoutMaster1.xml"/><Relationship Id="rId25" Type="http://schemas.openxmlformats.org/officeDocument/2006/relationships/notesMaster" Target="notesMasters/notesMaster1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49045" y="2565400"/>
            <a:ext cx="9570720" cy="82296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59380" y="3645535"/>
            <a:ext cx="6873240" cy="7543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213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57531" y="3996717"/>
            <a:ext cx="371335" cy="390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296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67052" y="1462642"/>
            <a:ext cx="371335" cy="381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125" y="908405"/>
            <a:ext cx="8046447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425581" y="3166368"/>
            <a:ext cx="304021" cy="270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61613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5685" y="3141345"/>
            <a:ext cx="4732020" cy="211836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70" y="764260"/>
            <a:ext cx="8115401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426913" y="3906127"/>
            <a:ext cx="258929" cy="279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1052550"/>
            <a:ext cx="10354132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550"/>
            <a:ext cx="11340000" cy="4108075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476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30935" y="3064510"/>
            <a:ext cx="9488170" cy="400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30935" y="3817620"/>
            <a:ext cx="9118600" cy="41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188085" y="4589780"/>
            <a:ext cx="8310245" cy="362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bldLvl="0" animBg="1"/>
      <p:bldP spid="1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25" y="908405"/>
            <a:ext cx="10306677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446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30935" y="3062605"/>
            <a:ext cx="9172575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21410" y="3825240"/>
            <a:ext cx="9310370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121410" y="4577715"/>
            <a:ext cx="9516110" cy="41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130935" y="5330190"/>
            <a:ext cx="4239260" cy="41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20" grpId="0" bldLvl="0" animBg="1"/>
      <p:bldP spid="2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525" y="1125220"/>
            <a:ext cx="11813540" cy="497649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6499860" y="3147695"/>
            <a:ext cx="983615" cy="311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" name="矩形 2"/>
          <p:cNvSpPr/>
          <p:nvPr/>
        </p:nvSpPr>
        <p:spPr bwMode="white">
          <a:xfrm>
            <a:off x="5951855" y="4437380"/>
            <a:ext cx="727710" cy="311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6024245" y="4797425"/>
            <a:ext cx="1064260" cy="311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49962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61566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4343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59510" y="3034030"/>
            <a:ext cx="9803130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69035" y="3776980"/>
            <a:ext cx="9495155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78560" y="4538980"/>
            <a:ext cx="3534410" cy="40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2060930"/>
            <a:ext cx="11340000" cy="423763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525" y="1485265"/>
            <a:ext cx="11518265" cy="6248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415" y="548995"/>
            <a:ext cx="11340000" cy="277284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70" y="3501110"/>
            <a:ext cx="11340000" cy="320943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7035" y="1629410"/>
            <a:ext cx="10841990" cy="320103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25" y="989685"/>
            <a:ext cx="8357816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478175" y="4000895"/>
            <a:ext cx="315786" cy="280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650" y="621030"/>
            <a:ext cx="7875905" cy="4559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079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57531" y="3121066"/>
            <a:ext cx="361813" cy="400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304"/>
          <a:stretch>
            <a:fillRect/>
          </a:stretch>
        </p:blipFill>
        <p:spPr>
          <a:xfrm>
            <a:off x="119380" y="4437660"/>
            <a:ext cx="11339830" cy="8347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080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33753" y="3930945"/>
            <a:ext cx="418942" cy="381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4700" y="691870"/>
            <a:ext cx="11117211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37069" y="1710360"/>
            <a:ext cx="354705" cy="383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37069" y="4924678"/>
            <a:ext cx="364039" cy="373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6515" y="6065240"/>
            <a:ext cx="11340000" cy="80536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66</cp:revision>
  <dcterms:created xsi:type="dcterms:W3CDTF">2015-09-16T06:44:00Z</dcterms:created>
  <dcterms:modified xsi:type="dcterms:W3CDTF">2025-01-08T14:14:33Z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