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76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3028950"/>
            <a:ext cx="65836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509892"/>
            <a:ext cx="418942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89685"/>
            <a:ext cx="80665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471" y="4919754"/>
            <a:ext cx="304782" cy="27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3621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3179" y="4461257"/>
            <a:ext cx="345872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2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80941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905" y="3270249"/>
            <a:ext cx="299029" cy="26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08344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4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55481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8295" y="2208530"/>
            <a:ext cx="810196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295" y="3050540"/>
            <a:ext cx="78797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8295" y="3876040"/>
            <a:ext cx="880491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295" y="4693920"/>
            <a:ext cx="83578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295" y="5535930"/>
            <a:ext cx="840168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8295" y="6361430"/>
            <a:ext cx="45097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2" grpId="0" bldLvl="0" animBg="1"/>
      <p:bldP spid="25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81089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9365"/>
            <a:ext cx="10942320" cy="5227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1196975"/>
            <a:ext cx="2557145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947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445" y="4077335"/>
            <a:ext cx="88512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575" y="4851400"/>
            <a:ext cx="583946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215" y="5541645"/>
            <a:ext cx="83127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4570" y="6369685"/>
            <a:ext cx="22669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6321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743325"/>
            <a:ext cx="676783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"/>
          <a:stretch>
            <a:fillRect/>
          </a:stretch>
        </p:blipFill>
        <p:spPr>
          <a:xfrm>
            <a:off x="1703705" y="908965"/>
            <a:ext cx="8376920" cy="5651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7596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9190" y="3385185"/>
            <a:ext cx="898207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4280535"/>
            <a:ext cx="74345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0300" y="5175250"/>
            <a:ext cx="101225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7605" y="6036310"/>
            <a:ext cx="53467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6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16246"/>
            <a:ext cx="9073904" cy="4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569970"/>
            <a:ext cx="40005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513580"/>
            <a:ext cx="98469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457825"/>
            <a:ext cx="87337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75715"/>
            <a:ext cx="98391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2031" y="6265179"/>
            <a:ext cx="289144" cy="33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5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477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1478" y="4522424"/>
            <a:ext cx="302372" cy="32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25" y="980160"/>
            <a:ext cx="112241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1757711"/>
            <a:ext cx="418942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20" y="980160"/>
            <a:ext cx="108721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3501" y="4316328"/>
            <a:ext cx="319500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08405"/>
            <a:ext cx="81895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1748" y="3316142"/>
            <a:ext cx="261294" cy="28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