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71495"/>
            <a:ext cx="50482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69390"/>
            <a:ext cx="109347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4509135"/>
            <a:ext cx="7781925" cy="91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2001" y="13889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57346" y="40305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06195"/>
            <a:ext cx="109918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5056" y="18138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41492" y="487108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1695450"/>
            <a:ext cx="10982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2764" y="170301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58900"/>
            <a:ext cx="10896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67001" y="4972007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952750"/>
            <a:ext cx="67818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953770"/>
            <a:ext cx="8639175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14550"/>
            <a:ext cx="104965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765" y="3042283"/>
            <a:ext cx="10220035" cy="2203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2204720"/>
            <a:ext cx="104870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38300"/>
            <a:ext cx="10572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056" y="2534284"/>
            <a:ext cx="7458362" cy="929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9856" y="4289193"/>
            <a:ext cx="10857344" cy="929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844040"/>
            <a:ext cx="83439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4220210"/>
            <a:ext cx="10448925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6329" y="5101993"/>
            <a:ext cx="6072907" cy="753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1689735"/>
            <a:ext cx="108680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2748915"/>
            <a:ext cx="109442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94292" y="328243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11275"/>
            <a:ext cx="104965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001" y="5868612"/>
            <a:ext cx="96750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04975"/>
            <a:ext cx="104965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001" y="4243012"/>
            <a:ext cx="10386290" cy="128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1924050"/>
            <a:ext cx="108870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1601" y="4464683"/>
            <a:ext cx="7190508" cy="1058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952625"/>
            <a:ext cx="87058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718945"/>
            <a:ext cx="10544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001" y="2746721"/>
            <a:ext cx="104601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6111" y="3771957"/>
            <a:ext cx="10238508" cy="159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8866505" cy="597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169035"/>
            <a:ext cx="1047750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7710" y="2100175"/>
            <a:ext cx="104417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68401" y="3633412"/>
            <a:ext cx="10386290" cy="311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00275"/>
            <a:ext cx="109442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4292" y="32085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90320"/>
            <a:ext cx="10896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5820" y="1776903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15415"/>
            <a:ext cx="109442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3933825"/>
            <a:ext cx="1060132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6583" y="18969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01929" y="396592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2686050"/>
            <a:ext cx="10906125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583" y="2691302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2550"/>
            <a:ext cx="10915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5056" y="125042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03260"/>
            <a:ext cx="109251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8512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62075"/>
            <a:ext cx="109918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583" y="1869266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</Words>
  <Application>Microsoft Office PowerPoint</Application>
  <PresentationFormat>宽屏</PresentationFormat>
  <Paragraphs>27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