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6" r:id="rId5"/>
    <p:sldId id="355" r:id="rId6"/>
    <p:sldId id="352" r:id="rId7"/>
    <p:sldId id="351" r:id="rId8"/>
    <p:sldId id="350" r:id="rId9"/>
    <p:sldId id="349" r:id="rId10"/>
    <p:sldId id="388" r:id="rId11"/>
    <p:sldId id="346" r:id="rId12"/>
    <p:sldId id="345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1062228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315" y="2893060"/>
            <a:ext cx="50139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3933190"/>
            <a:ext cx="450342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836015"/>
            <a:ext cx="789457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79236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1052550"/>
            <a:ext cx="85382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42425" y="3491572"/>
            <a:ext cx="272420" cy="29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69278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160"/>
            <a:ext cx="110781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756" y="2051302"/>
            <a:ext cx="353457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79768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3215" y="2254829"/>
            <a:ext cx="254507" cy="27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535" y="445770"/>
            <a:ext cx="11149965" cy="817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/>
          <a:stretch>
            <a:fillRect/>
          </a:stretch>
        </p:blipFill>
        <p:spPr>
          <a:xfrm>
            <a:off x="1064260" y="1197255"/>
            <a:ext cx="11237595" cy="567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2092" y="3030244"/>
            <a:ext cx="358550" cy="37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99680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6269" y="3288688"/>
            <a:ext cx="368258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65371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1187" y="2028210"/>
            <a:ext cx="208573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841509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79432" y="3388241"/>
            <a:ext cx="317950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4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869180"/>
            <a:ext cx="3665220" cy="1440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9"/>
          <a:stretch>
            <a:fillRect/>
          </a:stretch>
        </p:blipFill>
        <p:spPr>
          <a:xfrm>
            <a:off x="360045" y="1341400"/>
            <a:ext cx="11339830" cy="523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015"/>
            <a:ext cx="72499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745" y="1603790"/>
            <a:ext cx="231316" cy="24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08405"/>
            <a:ext cx="71484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7366" y="2187713"/>
            <a:ext cx="228077" cy="24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97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2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3959268"/>
            <a:ext cx="1590075" cy="4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7481" y="3959268"/>
            <a:ext cx="7321964" cy="4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0935" y="4740910"/>
            <a:ext cx="74872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1712" y="5522279"/>
            <a:ext cx="1609118" cy="4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97481" y="5522279"/>
            <a:ext cx="7341007" cy="4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9510" y="6322695"/>
            <a:ext cx="546798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bldLvl="0" animBg="1"/>
      <p:bldP spid="10" grpId="0" animBg="1"/>
      <p:bldP spid="11" grpId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052550"/>
            <a:ext cx="1101874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102610"/>
            <a:ext cx="59099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460" y="3884295"/>
            <a:ext cx="91046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510" y="4665980"/>
            <a:ext cx="39376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1718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2717" y="4965610"/>
            <a:ext cx="8087936" cy="38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2775" y="5623560"/>
            <a:ext cx="816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2775" y="6272530"/>
            <a:ext cx="942657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88711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1972310"/>
            <a:ext cx="978598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2807335"/>
            <a:ext cx="978598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508375"/>
            <a:ext cx="102425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229100"/>
            <a:ext cx="1016063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4940300"/>
            <a:ext cx="947102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21945" y="5669915"/>
            <a:ext cx="547306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4" grpId="0" bldLvl="0" animBg="1"/>
      <p:bldP spid="27" grpId="0" bldLvl="0" animBg="1"/>
      <p:bldP spid="31" grpId="0" bldLvl="0" animBg="1"/>
      <p:bldP spid="39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35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97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3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44382" y="2196911"/>
            <a:ext cx="790277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8488" y="3036286"/>
            <a:ext cx="523677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4911" y="3990120"/>
            <a:ext cx="476070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11183" y="4819956"/>
            <a:ext cx="533198" cy="2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1319287"/>
            <a:ext cx="790277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1338345"/>
            <a:ext cx="495113" cy="2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639" y="1719496"/>
            <a:ext cx="485591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91" y="3339389"/>
            <a:ext cx="514156" cy="2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8060" y="3348918"/>
            <a:ext cx="285642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1687" y="3663368"/>
            <a:ext cx="304685" cy="2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2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1995970"/>
            <a:ext cx="790277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664" y="3072917"/>
            <a:ext cx="1056876" cy="2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9874" y="3435076"/>
            <a:ext cx="780755" cy="2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1964" y="3883010"/>
            <a:ext cx="1056876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96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859280"/>
            <a:ext cx="7649845" cy="483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9186545" cy="57753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2025-01-08T15:37:17Z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