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8" r:id="rId5"/>
    <p:sldId id="372" r:id="rId6"/>
    <p:sldId id="373" r:id="rId7"/>
    <p:sldId id="374" r:id="rId8"/>
    <p:sldId id="375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2565400"/>
            <a:ext cx="9570720" cy="82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717290"/>
            <a:ext cx="829056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82735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8754" y="3362675"/>
            <a:ext cx="257029" cy="28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8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586273"/>
            <a:ext cx="371335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4485260"/>
            <a:ext cx="333249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650"/>
            <a:ext cx="105963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908405"/>
            <a:ext cx="83211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7890" y="3377301"/>
            <a:ext cx="272481" cy="27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9040"/>
            <a:ext cx="95181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4885" y="2875699"/>
            <a:ext cx="279709" cy="31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2569653"/>
            <a:ext cx="333248" cy="37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4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2567331"/>
            <a:ext cx="418942" cy="38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924810"/>
            <a:ext cx="7346950" cy="408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883146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92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68463" y="2052770"/>
            <a:ext cx="1047355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0277" y="2786280"/>
            <a:ext cx="1056876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9848" y="3205429"/>
            <a:ext cx="1313954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96876" y="4491453"/>
            <a:ext cx="1313954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15" y="836650"/>
            <a:ext cx="90990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1052550"/>
            <a:ext cx="85493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38971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70" y="5022215"/>
            <a:ext cx="11733530" cy="18154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635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815" y="3359150"/>
            <a:ext cx="830643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9815" y="4187825"/>
            <a:ext cx="993838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9756" y="5042043"/>
            <a:ext cx="597352" cy="31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3789213"/>
            <a:ext cx="3008765" cy="4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642" y="3827357"/>
            <a:ext cx="457027" cy="3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926" y="3817821"/>
            <a:ext cx="656977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8985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255" y="4084955"/>
            <a:ext cx="780034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925" y="4728845"/>
            <a:ext cx="733425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0590" y="5399405"/>
            <a:ext cx="164147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7464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585" y="3216910"/>
            <a:ext cx="989266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585" y="3980815"/>
            <a:ext cx="781685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3460" y="4737100"/>
            <a:ext cx="786193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7585" y="5508625"/>
            <a:ext cx="814641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1710" y="6272530"/>
            <a:ext cx="420751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4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2234428"/>
            <a:ext cx="799798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743" y="3721473"/>
            <a:ext cx="504634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2240"/>
            <a:ext cx="11253470" cy="602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335" y="2277110"/>
            <a:ext cx="10641330" cy="41833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269365"/>
            <a:ext cx="10414000" cy="5168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196975"/>
            <a:ext cx="9654540" cy="53263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557020"/>
            <a:ext cx="10393680" cy="29864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59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6574" y="4160692"/>
            <a:ext cx="371335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71409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052" y="2312650"/>
            <a:ext cx="263815" cy="2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2025-01-08T14:06:58Z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