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1" r:id="rId7"/>
    <p:sldId id="350" r:id="rId8"/>
    <p:sldId id="349" r:id="rId9"/>
    <p:sldId id="386" r:id="rId10"/>
    <p:sldId id="348" r:id="rId11"/>
    <p:sldId id="347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31" r:id="rId26"/>
    <p:sldId id="330" r:id="rId27"/>
    <p:sldId id="329" r:id="rId28"/>
    <p:sldId id="327" r:id="rId29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493010"/>
            <a:ext cx="11473815" cy="721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3645535"/>
            <a:ext cx="464820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509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t="43476"/>
          <a:stretch>
            <a:fillRect/>
          </a:stretch>
        </p:blipFill>
        <p:spPr>
          <a:xfrm>
            <a:off x="1631950" y="1341120"/>
            <a:ext cx="9581515" cy="53130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1098905"/>
            <a:ext cx="78017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87473" y="3899021"/>
            <a:ext cx="248923" cy="26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76517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168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6518" y="4324173"/>
            <a:ext cx="370577" cy="3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2055"/>
            <a:ext cx="84068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3362" y="3373535"/>
            <a:ext cx="275284" cy="28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570679"/>
            <a:ext cx="361813" cy="3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07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6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1519241"/>
            <a:ext cx="371335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908405"/>
            <a:ext cx="81897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0740" y="3343659"/>
            <a:ext cx="302558" cy="27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908405"/>
            <a:ext cx="86812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2474" y="4698914"/>
            <a:ext cx="320716" cy="29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908405"/>
            <a:ext cx="72495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1889" y="3732836"/>
            <a:ext cx="231302" cy="24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8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73540" y="1648460"/>
            <a:ext cx="2536190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936345"/>
            <a:ext cx="11340000" cy="9200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1700885"/>
            <a:ext cx="11340000" cy="49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848" y="6108063"/>
            <a:ext cx="333248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46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79370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5192" y="3362295"/>
            <a:ext cx="253238" cy="27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823867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1052550"/>
            <a:ext cx="927778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25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93675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6420" y="4596765"/>
            <a:ext cx="804799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8800" y="5391150"/>
            <a:ext cx="804481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52295" y="6216650"/>
            <a:ext cx="161099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96585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0250" y="3693795"/>
            <a:ext cx="896239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5015" y="4529455"/>
            <a:ext cx="86804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5015" y="5357495"/>
            <a:ext cx="820547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84375" y="6177280"/>
            <a:ext cx="421703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9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709035"/>
            <a:ext cx="100374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035" y="4661535"/>
            <a:ext cx="92856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5632450"/>
            <a:ext cx="92290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994824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529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7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06649" y="2233729"/>
            <a:ext cx="818841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921" y="3129149"/>
            <a:ext cx="504634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3915" y="3535045"/>
            <a:ext cx="52387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29269" y="3595911"/>
            <a:ext cx="523677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910041"/>
            <a:ext cx="542720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2871" y="2234005"/>
            <a:ext cx="1056876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612" y="2986745"/>
            <a:ext cx="542721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5289" y="4463640"/>
            <a:ext cx="1056876" cy="2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1108" y="4911472"/>
            <a:ext cx="552241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39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 b="54174"/>
          <a:stretch>
            <a:fillRect/>
          </a:stretch>
        </p:blipFill>
        <p:spPr>
          <a:xfrm>
            <a:off x="1775460" y="2205355"/>
            <a:ext cx="824801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26" r="52592"/>
          <a:stretch>
            <a:fillRect/>
          </a:stretch>
        </p:blipFill>
        <p:spPr>
          <a:xfrm>
            <a:off x="1343660" y="981075"/>
            <a:ext cx="9721215" cy="54546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b="56512"/>
          <a:stretch>
            <a:fillRect/>
          </a:stretch>
        </p:blipFill>
        <p:spPr>
          <a:xfrm>
            <a:off x="407035" y="1341120"/>
            <a:ext cx="11475085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2025-01-08T15:02:09Z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