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9" r:id="rId5"/>
    <p:sldId id="348" r:id="rId6"/>
    <p:sldId id="347" r:id="rId7"/>
    <p:sldId id="344" r:id="rId8"/>
    <p:sldId id="343" r:id="rId9"/>
    <p:sldId id="342" r:id="rId10"/>
    <p:sldId id="374" r:id="rId11"/>
    <p:sldId id="375" r:id="rId12"/>
    <p:sldId id="376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045" y="2565400"/>
            <a:ext cx="9570720" cy="82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645535"/>
            <a:ext cx="541020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12875"/>
            <a:ext cx="11436985" cy="662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348865"/>
            <a:ext cx="10952480" cy="3886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6140" y="5589270"/>
            <a:ext cx="6812280" cy="1036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5445760"/>
            <a:ext cx="47879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629410"/>
            <a:ext cx="9845675" cy="323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4036802"/>
            <a:ext cx="418942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98018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64" y="3192114"/>
            <a:ext cx="288046" cy="3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2764" y="5389527"/>
            <a:ext cx="288046" cy="33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97397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0331" y="1785370"/>
            <a:ext cx="310757" cy="33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0331" y="5427295"/>
            <a:ext cx="318934" cy="33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9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1538701"/>
            <a:ext cx="371335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4102289"/>
            <a:ext cx="342770" cy="3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77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7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161665"/>
            <a:ext cx="342770" cy="38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052550"/>
            <a:ext cx="106941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9985" y="3013710"/>
            <a:ext cx="93878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0935" y="3804285"/>
            <a:ext cx="51847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13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853815"/>
            <a:ext cx="951357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0935" y="4834255"/>
            <a:ext cx="108559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30935" y="5615305"/>
            <a:ext cx="97974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79634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026" y="5499543"/>
            <a:ext cx="6432268" cy="30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0326" y="5633363"/>
            <a:ext cx="100295" cy="6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026" y="6061587"/>
            <a:ext cx="1477683" cy="2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3299" y="6074969"/>
            <a:ext cx="875911" cy="25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0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68463" y="2168105"/>
            <a:ext cx="561763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8236" y="2931019"/>
            <a:ext cx="533198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86347" y="4266119"/>
            <a:ext cx="561763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05642" y="4924132"/>
            <a:ext cx="542720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02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1939" y="1450688"/>
            <a:ext cx="523677" cy="22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2783965"/>
            <a:ext cx="552240" cy="22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717" y="3917250"/>
            <a:ext cx="1047355" cy="23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3350" y="4612458"/>
            <a:ext cx="1028312" cy="2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23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790" y="1947545"/>
            <a:ext cx="945642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5030" y="909320"/>
            <a:ext cx="5919470" cy="124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348865"/>
            <a:ext cx="7106920" cy="43554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2025-01-08T14:19:11Z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