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66" r:id="rId7"/>
    <p:sldId id="367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1062228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315" y="2893060"/>
            <a:ext cx="501396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480" y="3933190"/>
            <a:ext cx="374904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>
            <a:fillRect/>
          </a:stretch>
        </p:blipFill>
        <p:spPr>
          <a:xfrm>
            <a:off x="1271270" y="1484910"/>
            <a:ext cx="10768965" cy="514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4027033"/>
            <a:ext cx="333248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3998064"/>
            <a:ext cx="371334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0964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987863"/>
            <a:ext cx="371335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95947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3242" y="2400529"/>
            <a:ext cx="314185" cy="32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88587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6697" y="3723257"/>
            <a:ext cx="267772" cy="29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9340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3104" y="3193261"/>
            <a:ext cx="325297" cy="34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92385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006" y="3638062"/>
            <a:ext cx="287006" cy="31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3874869"/>
            <a:ext cx="333248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015"/>
            <a:ext cx="971000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015"/>
            <a:ext cx="80162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9421" y="2136272"/>
            <a:ext cx="255764" cy="26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3866164"/>
            <a:ext cx="352291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80160"/>
            <a:ext cx="82931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1489" y="4074449"/>
            <a:ext cx="264601" cy="27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691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9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0143"/>
          <a:stretch>
            <a:fillRect/>
          </a:stretch>
        </p:blipFill>
        <p:spPr>
          <a:xfrm>
            <a:off x="213360" y="4060190"/>
            <a:ext cx="11464290" cy="127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28775"/>
            <a:ext cx="11955145" cy="3119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700530"/>
            <a:ext cx="11621770" cy="37884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1052550"/>
            <a:ext cx="84528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2842" y="2459165"/>
            <a:ext cx="312278" cy="28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38175"/>
            <a:ext cx="8195945" cy="44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4024828"/>
            <a:ext cx="36181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0" y="792200"/>
            <a:ext cx="11340000" cy="2153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67"/>
          <a:stretch>
            <a:fillRect/>
          </a:stretch>
        </p:blipFill>
        <p:spPr>
          <a:xfrm>
            <a:off x="1919605" y="2421255"/>
            <a:ext cx="10768965" cy="4320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628" y="2647363"/>
            <a:ext cx="38880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2025-01-08T15:36:33Z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