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3"/>
    <p:sldId id="324" r:id="rId4"/>
    <p:sldId id="340" r:id="rId5"/>
    <p:sldId id="339" r:id="rId6"/>
    <p:sldId id="338" r:id="rId7"/>
    <p:sldId id="356" r:id="rId8"/>
    <p:sldId id="357" r:id="rId9"/>
    <p:sldId id="334" r:id="rId10"/>
    <p:sldId id="333" r:id="rId11"/>
    <p:sldId id="332" r:id="rId12"/>
    <p:sldId id="331" r:id="rId13"/>
    <p:sldId id="330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7080" y="2061210"/>
            <a:ext cx="10622280" cy="6553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240" y="2893060"/>
            <a:ext cx="5013960" cy="6781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550" y="3861435"/>
            <a:ext cx="7018020" cy="6248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15" y="836650"/>
            <a:ext cx="792521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46667" y="3001349"/>
            <a:ext cx="252862" cy="27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6491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43224" y="4835627"/>
            <a:ext cx="333249" cy="381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031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76574" y="2445149"/>
            <a:ext cx="418942" cy="381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1910" y="3501390"/>
            <a:ext cx="6797040" cy="2331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15472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70659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94183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1600" y="855065"/>
            <a:ext cx="830242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03705" y="3115945"/>
            <a:ext cx="6451600" cy="31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03705" y="3729990"/>
            <a:ext cx="7696200" cy="320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703705" y="4364990"/>
            <a:ext cx="8134350" cy="31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703705" y="4985385"/>
            <a:ext cx="8042275" cy="320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703716" y="5606679"/>
            <a:ext cx="7535620" cy="320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703705" y="6234430"/>
            <a:ext cx="7738745" cy="320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2" grpId="0" bldLvl="0" animBg="1"/>
      <p:bldP spid="15" grpId="0" bldLvl="0" animBg="1"/>
      <p:bldP spid="18" grpId="0" bldLvl="0" animBg="1"/>
      <p:bldP spid="1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8689951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30835" y="2019300"/>
            <a:ext cx="8583930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30835" y="2676525"/>
            <a:ext cx="8316595" cy="335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30835" y="3248025"/>
            <a:ext cx="8496935" cy="421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30835" y="3990340"/>
            <a:ext cx="8244840" cy="328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30835" y="4639945"/>
            <a:ext cx="1581150" cy="31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30814" y="5296567"/>
            <a:ext cx="7858168" cy="335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30835" y="5953125"/>
            <a:ext cx="6294120" cy="32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2" grpId="0" bldLvl="0" animBg="1"/>
      <p:bldP spid="16" grpId="0" bldLvl="0" animBg="1"/>
      <p:bldP spid="18" grpId="0" bldLvl="0" animBg="1"/>
      <p:bldP spid="20" grpId="0" animBg="1"/>
      <p:bldP spid="2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698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7672443" y="2090907"/>
            <a:ext cx="990227" cy="257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20352" y="2624389"/>
            <a:ext cx="1028311" cy="238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39496" y="3110238"/>
            <a:ext cx="1028312" cy="238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233702" y="3434137"/>
            <a:ext cx="780754" cy="228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559193" y="3767563"/>
            <a:ext cx="799798" cy="238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10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20503" y="1405220"/>
            <a:ext cx="542720" cy="24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11032" y="1901191"/>
            <a:ext cx="1056876" cy="257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05642" y="1910729"/>
            <a:ext cx="818840" cy="24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63274" y="3436794"/>
            <a:ext cx="771234" cy="24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995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44584" y="3379229"/>
            <a:ext cx="809319" cy="228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02065" y="4151678"/>
            <a:ext cx="552241" cy="238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39545"/>
            <a:ext cx="11340000" cy="77749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850" y="1917065"/>
            <a:ext cx="7382510" cy="4797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4340" y="897890"/>
            <a:ext cx="8971915" cy="179006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2637155"/>
            <a:ext cx="10010140" cy="365950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701165"/>
            <a:ext cx="10890250" cy="402082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270" y="989685"/>
            <a:ext cx="6977439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700646" y="2560737"/>
            <a:ext cx="222621" cy="240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9345" y="598170"/>
            <a:ext cx="7654290" cy="443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052550"/>
            <a:ext cx="1023590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11243" y="3014286"/>
            <a:ext cx="300803" cy="352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65</cp:revision>
  <dcterms:created xsi:type="dcterms:W3CDTF">2015-09-16T06:44:00Z</dcterms:created>
  <dcterms:modified xsi:type="dcterms:W3CDTF">2025-01-08T15:32:59Z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