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8" r:id="rId5"/>
    <p:sldId id="347" r:id="rId6"/>
    <p:sldId id="372" r:id="rId7"/>
    <p:sldId id="373" r:id="rId8"/>
    <p:sldId id="37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061210"/>
            <a:ext cx="10622280" cy="65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240" y="2893060"/>
            <a:ext cx="5013960" cy="678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840" y="3933190"/>
            <a:ext cx="6446520" cy="64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80160"/>
            <a:ext cx="80088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6172" y="2689416"/>
            <a:ext cx="262253" cy="26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93029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8022" y="4596415"/>
            <a:ext cx="343684" cy="32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892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015"/>
            <a:ext cx="91471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863" y="2809936"/>
            <a:ext cx="299529" cy="30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319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737413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30747" y="3572861"/>
            <a:ext cx="235278" cy="25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80052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2775" y="3309582"/>
            <a:ext cx="262136" cy="26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56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05" y="692505"/>
            <a:ext cx="72051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3771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610" y="3841115"/>
            <a:ext cx="618363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125" y="4537710"/>
            <a:ext cx="612711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89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967103" y="2499929"/>
            <a:ext cx="523678" cy="25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82367" y="3280722"/>
            <a:ext cx="1028312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77305" y="4490085"/>
            <a:ext cx="148526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86146" y="5004179"/>
            <a:ext cx="533198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692505"/>
            <a:ext cx="882533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4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9985" y="3616960"/>
            <a:ext cx="104355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50" y="908405"/>
            <a:ext cx="730056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78938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635" y="899515"/>
            <a:ext cx="9912478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43343" y="1964910"/>
            <a:ext cx="624211" cy="30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3660" y="2772410"/>
            <a:ext cx="965517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43660" y="3604895"/>
            <a:ext cx="882142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3660" y="4436745"/>
            <a:ext cx="882142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43660" y="5285740"/>
            <a:ext cx="818896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43660" y="6109970"/>
            <a:ext cx="873950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3" grpId="0" bldLvl="0" animBg="1"/>
      <p:bldP spid="17" grpId="0" bldLvl="0" animBg="1"/>
      <p:bldP spid="21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557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386330"/>
            <a:ext cx="98761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348355"/>
            <a:ext cx="983805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301490"/>
            <a:ext cx="973328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244465"/>
            <a:ext cx="1036129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6206544"/>
            <a:ext cx="7017278" cy="4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6" grpId="0" bldLvl="0" animBg="1"/>
      <p:bldP spid="21" grpId="0" bldLvl="0" animBg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73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597150"/>
            <a:ext cx="965771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569335"/>
            <a:ext cx="53848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8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3979" y="1720882"/>
            <a:ext cx="1047355" cy="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4408" y="2533093"/>
            <a:ext cx="1342518" cy="24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925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132965"/>
            <a:ext cx="11026140" cy="417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3095" y="909320"/>
            <a:ext cx="8386445" cy="58254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836930"/>
            <a:ext cx="8974455" cy="53911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268730"/>
            <a:ext cx="10542905" cy="51962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1124305"/>
            <a:ext cx="761887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68293" y="3728749"/>
            <a:ext cx="249484" cy="25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730" y="765175"/>
            <a:ext cx="7875905" cy="45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91495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4127" y="3070050"/>
            <a:ext cx="291923" cy="31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2025-01-08T15:26:30Z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