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7" r:id="rId5"/>
    <p:sldId id="370" r:id="rId6"/>
    <p:sldId id="371" r:id="rId7"/>
    <p:sldId id="372" r:id="rId8"/>
    <p:sldId id="373" r:id="rId9"/>
    <p:sldId id="374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493010"/>
            <a:ext cx="11473815" cy="7219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6470" y="3357245"/>
            <a:ext cx="778002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2424281"/>
            <a:ext cx="371335" cy="39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908405"/>
            <a:ext cx="81638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8004" y="3725867"/>
            <a:ext cx="253620" cy="28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81207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7393" y="2357601"/>
            <a:ext cx="259100" cy="27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7393" y="4964084"/>
            <a:ext cx="259100" cy="27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4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2434853"/>
            <a:ext cx="342770" cy="3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36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9924" y="4766708"/>
            <a:ext cx="361813" cy="39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437380"/>
            <a:ext cx="3484880" cy="2323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96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500755"/>
            <a:ext cx="3484880" cy="23234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015"/>
            <a:ext cx="78092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6471" y="2969236"/>
            <a:ext cx="249160" cy="26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03622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1846" y="2974705"/>
            <a:ext cx="339317" cy="33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1838" y="3417088"/>
            <a:ext cx="371335" cy="38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4194810"/>
            <a:ext cx="5158740" cy="153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11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628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520100" y="2482605"/>
            <a:ext cx="533198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8614" y="2949815"/>
            <a:ext cx="1028312" cy="25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09823" y="5190514"/>
            <a:ext cx="552241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81914" y="5934236"/>
            <a:ext cx="514156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260"/>
            <a:ext cx="738516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2791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275" y="4020820"/>
            <a:ext cx="432752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4565" y="4620895"/>
            <a:ext cx="317944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3290" y="5319395"/>
            <a:ext cx="709104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50595" y="5979795"/>
            <a:ext cx="612203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1484630"/>
            <a:ext cx="3619500" cy="1546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836015"/>
            <a:ext cx="63953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76078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920" y="4274185"/>
            <a:ext cx="691515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920" y="4941570"/>
            <a:ext cx="313372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920" y="5391785"/>
            <a:ext cx="594677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08405"/>
            <a:ext cx="731163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85588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5955" y="3058160"/>
            <a:ext cx="71551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8335" y="3690620"/>
            <a:ext cx="693039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90090" y="4330700"/>
            <a:ext cx="69519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39925" y="4939030"/>
            <a:ext cx="448183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25955" y="5582285"/>
            <a:ext cx="725868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61515" y="6214745"/>
            <a:ext cx="307975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18" grpId="0" bldLvl="0" animBg="1"/>
      <p:bldP spid="23" grpId="0" bldLvl="0" animBg="1"/>
      <p:bldP spid="2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460" y="3378835"/>
            <a:ext cx="104819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319" y="4217632"/>
            <a:ext cx="8988211" cy="4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1410" y="5046980"/>
            <a:ext cx="63290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2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7128" y="1452788"/>
            <a:ext cx="533198" cy="2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40485"/>
            <a:ext cx="11472545" cy="701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277110"/>
            <a:ext cx="10514965" cy="41802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908685"/>
            <a:ext cx="10198735" cy="58801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557020"/>
            <a:ext cx="11711305" cy="31991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40485"/>
            <a:ext cx="11480800" cy="50819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739775"/>
            <a:ext cx="8542655" cy="60896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1052550"/>
            <a:ext cx="868199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0101" y="3665415"/>
            <a:ext cx="328034" cy="29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620395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2025-01-08T14:49:10Z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