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3061970"/>
            <a:ext cx="49911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484630"/>
            <a:ext cx="109632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2564765"/>
            <a:ext cx="1052512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18800" y="191544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14475"/>
            <a:ext cx="109918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2691" y="19616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04620"/>
            <a:ext cx="108775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873" y="188773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20" y="1302385"/>
            <a:ext cx="109823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6582" y="123195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85055" y="540679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45" y="1257935"/>
            <a:ext cx="109632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6255" y="5157410"/>
            <a:ext cx="10275454" cy="1095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45" y="1957070"/>
            <a:ext cx="105822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3055" y="4427739"/>
            <a:ext cx="87145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757045"/>
            <a:ext cx="105537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9164" y="4104466"/>
            <a:ext cx="10829636" cy="133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76350"/>
            <a:ext cx="1087755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743200"/>
            <a:ext cx="10439400" cy="137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0764" y="3236247"/>
            <a:ext cx="10238509" cy="1566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290320"/>
            <a:ext cx="105441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8473" y="4159883"/>
            <a:ext cx="10256982" cy="1705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0" y="1557020"/>
            <a:ext cx="1086802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95" y="2637155"/>
            <a:ext cx="1100137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92692" y="360570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245235"/>
            <a:ext cx="104870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9237" y="5914793"/>
            <a:ext cx="10303163" cy="855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95" y="1254125"/>
            <a:ext cx="1084897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66520"/>
            <a:ext cx="104394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01346" y="1758430"/>
            <a:ext cx="13808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05346" y="2737483"/>
            <a:ext cx="10016836" cy="98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42291" y="4603229"/>
            <a:ext cx="10016836" cy="98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0" y="1296670"/>
            <a:ext cx="10868025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890520"/>
            <a:ext cx="8496300" cy="107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4474" y="3254721"/>
            <a:ext cx="61375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940" y="1330325"/>
            <a:ext cx="104679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5346" y="2174065"/>
            <a:ext cx="10543309" cy="430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795145"/>
            <a:ext cx="109442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5746" y="22664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252345"/>
            <a:ext cx="109156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0400" y="32454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823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5229225"/>
            <a:ext cx="7219950" cy="89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6583" y="173995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14195"/>
            <a:ext cx="109537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0400" y="1791854"/>
            <a:ext cx="489527" cy="813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74218" y="3648363"/>
            <a:ext cx="489527" cy="813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45" y="1315085"/>
            <a:ext cx="109632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4218" y="22664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29637" y="462170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95" y="1537970"/>
            <a:ext cx="109251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2691" y="201704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29637" y="390126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280920"/>
            <a:ext cx="1091565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2691" y="227566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</Words>
  <Application>Microsoft Office PowerPoint</Application>
  <PresentationFormat>宽屏</PresentationFormat>
  <Paragraphs>27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2025-01-09T08:41:36Z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