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2" r:id="rId5"/>
    <p:sldId id="351" r:id="rId6"/>
    <p:sldId id="350" r:id="rId7"/>
    <p:sldId id="380" r:id="rId8"/>
    <p:sldId id="347" r:id="rId9"/>
    <p:sldId id="346" r:id="rId10"/>
    <p:sldId id="343" r:id="rId11"/>
    <p:sldId id="342" r:id="rId12"/>
    <p:sldId id="341" r:id="rId13"/>
    <p:sldId id="340" r:id="rId14"/>
    <p:sldId id="339" r:id="rId15"/>
    <p:sldId id="338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080" y="2061210"/>
            <a:ext cx="10622280" cy="6553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240" y="2893060"/>
            <a:ext cx="5013960" cy="6781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740" y="3933190"/>
            <a:ext cx="5654040" cy="6172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836015"/>
            <a:ext cx="900248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86985" y="3278494"/>
            <a:ext cx="287232" cy="310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83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33702" y="4329958"/>
            <a:ext cx="333248" cy="381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7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76574" y="3379020"/>
            <a:ext cx="418942" cy="381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82806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19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38488" y="3464564"/>
            <a:ext cx="361813" cy="390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995" y="3213100"/>
            <a:ext cx="6343650" cy="3597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732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090" y="3943350"/>
            <a:ext cx="4674870" cy="265112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60" y="908405"/>
            <a:ext cx="6871607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617512" y="3164440"/>
            <a:ext cx="259632" cy="230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71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0145" y="2924810"/>
            <a:ext cx="2712720" cy="154686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623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76574" y="4424234"/>
            <a:ext cx="428463" cy="390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60" y="836015"/>
            <a:ext cx="754457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50460" y="2331531"/>
            <a:ext cx="228047" cy="253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7770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596272" y="2176677"/>
            <a:ext cx="485591" cy="21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92241" y="2986453"/>
            <a:ext cx="504634" cy="238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11083" y="3710488"/>
            <a:ext cx="561763" cy="19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167052" y="4177300"/>
            <a:ext cx="504635" cy="257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492040" y="4501210"/>
            <a:ext cx="542720" cy="247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862619" y="4996603"/>
            <a:ext cx="1047354" cy="257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758891" y="5482468"/>
            <a:ext cx="1037833" cy="238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795969" y="5491995"/>
            <a:ext cx="523678" cy="200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15" y="836015"/>
            <a:ext cx="8312336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908405"/>
            <a:ext cx="1002650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45615" y="3863340"/>
            <a:ext cx="8966200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737360" y="4671695"/>
            <a:ext cx="8846185" cy="37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771015" y="5488305"/>
            <a:ext cx="8352155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787525" y="6288405"/>
            <a:ext cx="7122795" cy="38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16" grpId="0" bldLvl="0" animBg="1"/>
      <p:bldP spid="2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739924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4080" y="5040630"/>
            <a:ext cx="7136765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4080" y="5618480"/>
            <a:ext cx="6570980" cy="280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13130" y="6184265"/>
            <a:ext cx="5052695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908405"/>
            <a:ext cx="11340000" cy="585342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6536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56943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7755" y="3194685"/>
            <a:ext cx="9251315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32205" y="3993515"/>
            <a:ext cx="9749155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96645" y="4810760"/>
            <a:ext cx="8876030" cy="40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23315" y="5662930"/>
            <a:ext cx="3790950" cy="354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1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913669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810" y="4495800"/>
            <a:ext cx="8319135" cy="368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2670" y="5187315"/>
            <a:ext cx="4022090" cy="34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80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01108" y="1985899"/>
            <a:ext cx="552241" cy="238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44231" y="2700180"/>
            <a:ext cx="780755" cy="247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67657" y="3119225"/>
            <a:ext cx="514156" cy="238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25894" y="3757315"/>
            <a:ext cx="1047355" cy="247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20302" y="4223979"/>
            <a:ext cx="818841" cy="228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21007" y="4538263"/>
            <a:ext cx="1056876" cy="247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23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38790" y="1376596"/>
            <a:ext cx="533198" cy="219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68715" y="2893027"/>
            <a:ext cx="580806" cy="190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59244" y="4533443"/>
            <a:ext cx="780755" cy="247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2193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860" y="2132965"/>
            <a:ext cx="9852660" cy="4411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340485"/>
            <a:ext cx="10659745" cy="489902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60" y="836650"/>
            <a:ext cx="1042756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908405"/>
            <a:ext cx="10304541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989685"/>
            <a:ext cx="8859279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049923" y="3097101"/>
            <a:ext cx="290101" cy="297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7730" y="620395"/>
            <a:ext cx="7875905" cy="455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65</cp:revision>
  <dcterms:created xsi:type="dcterms:W3CDTF">2015-09-16T06:44:00Z</dcterms:created>
  <dcterms:modified xsi:type="dcterms:W3CDTF">2025-01-08T15:15:22Z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