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68" r:id="rId4"/>
    <p:sldId id="369" r:id="rId5"/>
    <p:sldId id="346" r:id="rId6"/>
    <p:sldId id="345" r:id="rId7"/>
    <p:sldId id="344" r:id="rId8"/>
    <p:sldId id="343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9045" y="2565400"/>
            <a:ext cx="9570720" cy="8229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9840" y="3645535"/>
            <a:ext cx="7132320" cy="777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6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6095" y="3233873"/>
            <a:ext cx="333249" cy="38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27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967" y="4081859"/>
            <a:ext cx="418942" cy="381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085631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2293" y="4657308"/>
            <a:ext cx="401073" cy="365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908405"/>
            <a:ext cx="776233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52981" y="2623165"/>
            <a:ext cx="293287" cy="26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767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515" y="3284855"/>
            <a:ext cx="2560320" cy="187452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65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967" y="3235448"/>
            <a:ext cx="428463" cy="39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080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924530"/>
            <a:ext cx="11340000" cy="26156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3645" y="4070087"/>
            <a:ext cx="361813" cy="381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737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297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881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268730"/>
            <a:ext cx="11892915" cy="4341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40145" y="3599815"/>
            <a:ext cx="697230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24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0935" y="3215005"/>
            <a:ext cx="935545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59510" y="3986530"/>
            <a:ext cx="999807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65994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995" y="4726940"/>
            <a:ext cx="938149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11885" y="5394960"/>
            <a:ext cx="962660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11885" y="6196330"/>
            <a:ext cx="9271635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11395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750" y="2854325"/>
            <a:ext cx="896620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7750" y="5368290"/>
            <a:ext cx="982281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7750" y="6055995"/>
            <a:ext cx="450913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700530"/>
            <a:ext cx="11557635" cy="3773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07710" y="1983740"/>
            <a:ext cx="697230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5015865" y="2493010"/>
            <a:ext cx="1731010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132685"/>
            <a:ext cx="11340000" cy="40322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580" y="1412875"/>
            <a:ext cx="10652760" cy="66421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742"/>
          <a:stretch>
            <a:fillRect/>
          </a:stretch>
        </p:blipFill>
        <p:spPr>
          <a:xfrm>
            <a:off x="464185" y="6165215"/>
            <a:ext cx="11339830" cy="36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57"/>
          <a:stretch>
            <a:fillRect/>
          </a:stretch>
        </p:blipFill>
        <p:spPr>
          <a:xfrm>
            <a:off x="360045" y="1557300"/>
            <a:ext cx="11339830" cy="3558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230544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30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734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38488" y="4418284"/>
            <a:ext cx="428463" cy="381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730" y="765175"/>
            <a:ext cx="7875905" cy="455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3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2795" y="3280751"/>
            <a:ext cx="371335" cy="380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65</cp:revision>
  <dcterms:created xsi:type="dcterms:W3CDTF">2015-09-16T06:44:00Z</dcterms:created>
  <dcterms:modified xsi:type="dcterms:W3CDTF">2025-01-08T14:10:22Z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