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60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7990" y="3067050"/>
            <a:ext cx="625602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03414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9628" y="4677670"/>
            <a:ext cx="303904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4283884"/>
            <a:ext cx="361813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9685"/>
            <a:ext cx="79523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84876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9615" y="3694430"/>
            <a:ext cx="43345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8190" y="4445000"/>
            <a:ext cx="721931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1121" y="5086592"/>
            <a:ext cx="6983954" cy="32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4220" y="5728335"/>
            <a:ext cx="76504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14220" y="6391275"/>
            <a:ext cx="343281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"/>
          <a:stretch>
            <a:fillRect/>
          </a:stretch>
        </p:blipFill>
        <p:spPr>
          <a:xfrm>
            <a:off x="1775460" y="908965"/>
            <a:ext cx="7004050" cy="567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9609" y="3012846"/>
            <a:ext cx="305802" cy="27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0205" y="4519575"/>
            <a:ext cx="305802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7976" y="5537793"/>
            <a:ext cx="305802" cy="27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3518" y="6067502"/>
            <a:ext cx="305802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513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16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822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837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4704715"/>
            <a:ext cx="101892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460" y="5485130"/>
            <a:ext cx="100228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1410" y="6275705"/>
            <a:ext cx="46850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0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62505"/>
            <a:ext cx="104254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916555"/>
            <a:ext cx="1089977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843520"/>
            <a:ext cx="2580302" cy="4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975"/>
            <a:ext cx="11117580" cy="56083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980795"/>
            <a:ext cx="68731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7337" y="4255554"/>
            <a:ext cx="259692" cy="23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2463205"/>
            <a:ext cx="342770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4285732"/>
            <a:ext cx="361813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797145"/>
            <a:ext cx="11340000" cy="19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4358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7278" y="4386807"/>
            <a:ext cx="341726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0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4273516"/>
            <a:ext cx="418941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9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5197076"/>
            <a:ext cx="333248" cy="38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46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