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2" r:id="rId5"/>
    <p:sldId id="351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045" y="2565400"/>
            <a:ext cx="9570720" cy="822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501390"/>
            <a:ext cx="3375660" cy="899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458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0795"/>
            <a:ext cx="89433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9529" y="2829102"/>
            <a:ext cx="285345" cy="30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27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3645535"/>
            <a:ext cx="4724400" cy="23164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8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4693387"/>
            <a:ext cx="418942" cy="37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437380"/>
            <a:ext cx="3644900" cy="2200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7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3192145"/>
            <a:ext cx="5937250" cy="35845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795" y="3589494"/>
            <a:ext cx="361813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3717290"/>
            <a:ext cx="9033510" cy="302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8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2421255"/>
            <a:ext cx="9033510" cy="30200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82010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9121" y="5413203"/>
            <a:ext cx="247890" cy="27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11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6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5340" y="1623932"/>
            <a:ext cx="333249" cy="38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148080"/>
            <a:ext cx="11123930" cy="5709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650"/>
            <a:ext cx="915039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971887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8341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700" y="4034155"/>
            <a:ext cx="483616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136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420" y="867130"/>
            <a:ext cx="1079875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71270" y="1928495"/>
            <a:ext cx="306514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152" y="2780805"/>
            <a:ext cx="8640813" cy="40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270" y="3651250"/>
            <a:ext cx="948944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1270" y="4531360"/>
            <a:ext cx="892873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1270" y="5383530"/>
            <a:ext cx="930275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71270" y="6263640"/>
            <a:ext cx="900239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4" grpId="0" bldLvl="0" animBg="1"/>
      <p:bldP spid="16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1977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529205"/>
            <a:ext cx="983361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434080"/>
            <a:ext cx="93376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348480"/>
            <a:ext cx="95789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253355"/>
            <a:ext cx="983297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6196048"/>
            <a:ext cx="714105" cy="352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5" grpId="0" bldLvl="0" animBg="1"/>
      <p:bldP spid="18" grpId="0" bldLvl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645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2550"/>
            <a:ext cx="96551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7667" y="4688599"/>
            <a:ext cx="283736" cy="32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693420"/>
            <a:ext cx="8936990" cy="530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2098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3922" y="4258586"/>
            <a:ext cx="414135" cy="3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2304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29" y="4273290"/>
            <a:ext cx="358317" cy="38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08405"/>
            <a:ext cx="74892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4078" y="2461884"/>
            <a:ext cx="226374" cy="25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3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4534729"/>
            <a:ext cx="342770" cy="38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2025-01-08T14:18:02Z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